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1"/>
    <p:sldMasterId id="2147483784" r:id="rId2"/>
    <p:sldMasterId id="2147483818" r:id="rId3"/>
    <p:sldMasterId id="2147483820" r:id="rId4"/>
    <p:sldMasterId id="2147483840" r:id="rId5"/>
  </p:sldMasterIdLst>
  <p:notesMasterIdLst>
    <p:notesMasterId r:id="rId9"/>
  </p:notesMasterIdLst>
  <p:handoutMasterIdLst>
    <p:handoutMasterId r:id="rId10"/>
  </p:handoutMasterIdLst>
  <p:sldIdLst>
    <p:sldId id="316" r:id="rId6"/>
    <p:sldId id="1477" r:id="rId7"/>
    <p:sldId id="1478"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E6"/>
    <a:srgbClr val="8229B5"/>
    <a:srgbClr val="8C006E"/>
    <a:srgbClr val="FF0000"/>
    <a:srgbClr val="00C7E6"/>
    <a:srgbClr val="1F1F96"/>
    <a:srgbClr val="DB14AB"/>
    <a:srgbClr val="FFF000"/>
    <a:srgbClr val="F5821F"/>
    <a:srgbClr val="00B53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768" autoAdjust="0"/>
  </p:normalViewPr>
  <p:slideViewPr>
    <p:cSldViewPr snapToGrid="0">
      <p:cViewPr varScale="1">
        <p:scale>
          <a:sx n="75" d="100"/>
          <a:sy n="75" d="100"/>
        </p:scale>
        <p:origin x="288"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43E2305-466C-4623-BA03-7D1ABB7C9E8B}" type="datetimeFigureOut">
              <a:rPr lang="en-GB" smtClean="0"/>
              <a:pPr/>
              <a:t>29/01/2020</a:t>
            </a:fld>
            <a:endParaRPr lang="en-GB"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AB2DDB-3F36-4FB8-8004-74C0E9CD6F54}" type="slidenum">
              <a:rPr lang="en-GB" smtClean="0"/>
              <a:pPr/>
              <a:t>‹#›</a:t>
            </a:fld>
            <a:endParaRPr lang="en-GB" dirty="0"/>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4DEE1-CFED-4862-80A6-C1C29819A1DC}" type="datetimeFigureOut">
              <a:rPr lang="en-GB" smtClean="0"/>
              <a:pPr/>
              <a:t>29/01/2020</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745B09-AD31-409C-B2BB-E7C534396A29}" type="slidenum">
              <a:rPr lang="en-GB" smtClean="0"/>
              <a:pPr/>
              <a:t>‹#›</a:t>
            </a:fld>
            <a:endParaRPr lang="en-GB" dirty="0"/>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4947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4DD889-6E77-410B-9603-91B82E46A134}" type="slidenum">
              <a:rPr lang="en-US" smtClean="0"/>
              <a:pPr/>
              <a:t>2</a:t>
            </a:fld>
            <a:endParaRPr lang="en-US" dirty="0"/>
          </a:p>
        </p:txBody>
      </p:sp>
    </p:spTree>
    <p:extLst>
      <p:ext uri="{BB962C8B-B14F-4D97-AF65-F5344CB8AC3E}">
        <p14:creationId xmlns:p14="http://schemas.microsoft.com/office/powerpoint/2010/main" val="226574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Content, Column right">
    <p:spTree>
      <p:nvGrpSpPr>
        <p:cNvPr id="1" name=""/>
        <p:cNvGrpSpPr/>
        <p:nvPr/>
      </p:nvGrpSpPr>
      <p:grpSpPr>
        <a:xfrm>
          <a:off x="0" y="0"/>
          <a:ext cx="0" cy="0"/>
          <a:chOff x="0" y="0"/>
          <a:chExt cx="0" cy="0"/>
        </a:xfrm>
      </p:grpSpPr>
      <p:sp>
        <p:nvSpPr>
          <p:cNvPr id="3" name="Title 1"/>
          <p:cNvSpPr>
            <a:spLocks noGrp="1"/>
          </p:cNvSpPr>
          <p:nvPr>
            <p:ph type="title"/>
          </p:nvPr>
        </p:nvSpPr>
        <p:spPr>
          <a:xfrm>
            <a:off x="379412" y="379414"/>
            <a:ext cx="11425237" cy="457200"/>
          </a:xfrm>
        </p:spPr>
        <p:txBody>
          <a:bodyPr/>
          <a:lstStyle/>
          <a:p>
            <a:endParaRPr lang="en-US"/>
          </a:p>
        </p:txBody>
      </p:sp>
      <p:sp>
        <p:nvSpPr>
          <p:cNvPr id="4" name="Content Placeholder 2"/>
          <p:cNvSpPr>
            <a:spLocks noGrp="1"/>
          </p:cNvSpPr>
          <p:nvPr>
            <p:ph sz="quarter" idx="4294967295"/>
          </p:nvPr>
        </p:nvSpPr>
        <p:spPr>
          <a:xfrm>
            <a:off x="8276571" y="838200"/>
            <a:ext cx="3266988" cy="4953000"/>
          </a:xfrm>
        </p:spPr>
        <p:txBody>
          <a:bodyPr/>
          <a:lstStyle/>
          <a:p>
            <a:r>
              <a:rPr lang="en-US" dirty="0" err="1">
                <a:latin typeface="+mj-lt"/>
              </a:rPr>
              <a:t>Subheadline</a:t>
            </a:r>
            <a:r>
              <a:rPr lang="en-US" dirty="0">
                <a:latin typeface="+mj-lt"/>
              </a:rPr>
              <a:t> </a:t>
            </a:r>
            <a:r>
              <a:rPr lang="en-US" dirty="0" err="1">
                <a:latin typeface="+mj-lt"/>
              </a:rPr>
              <a:t>fermentum</a:t>
            </a:r>
            <a:r>
              <a:rPr lang="en-US" dirty="0">
                <a:latin typeface="+mj-lt"/>
              </a:rPr>
              <a:t> </a:t>
            </a:r>
            <a:r>
              <a:rPr lang="en-US" dirty="0" err="1">
                <a:latin typeface="+mj-lt"/>
              </a:rPr>
              <a:t>turpis</a:t>
            </a:r>
            <a:r>
              <a:rPr lang="en-US" dirty="0">
                <a:latin typeface="+mj-lt"/>
              </a:rPr>
              <a:t> </a:t>
            </a:r>
            <a:r>
              <a:rPr lang="en-US" dirty="0" err="1">
                <a:latin typeface="+mj-lt"/>
              </a:rPr>
              <a:t>vel</a:t>
            </a:r>
            <a:r>
              <a:rPr lang="en-US" dirty="0">
                <a:latin typeface="+mj-lt"/>
              </a:rPr>
              <a:t>, </a:t>
            </a:r>
            <a:r>
              <a:rPr lang="en-US" dirty="0" err="1">
                <a:latin typeface="+mj-lt"/>
              </a:rPr>
              <a:t>dignissim</a:t>
            </a:r>
            <a:r>
              <a:rPr lang="en-US" dirty="0">
                <a:latin typeface="+mj-lt"/>
              </a:rPr>
              <a:t> </a:t>
            </a:r>
            <a:r>
              <a:rPr lang="en-US" dirty="0" err="1">
                <a:latin typeface="+mj-lt"/>
              </a:rPr>
              <a:t>risus</a:t>
            </a:r>
            <a:r>
              <a:rPr lang="en-US" dirty="0">
                <a:latin typeface="+mj-lt"/>
              </a:rPr>
              <a:t>. </a:t>
            </a:r>
            <a:r>
              <a:rPr lang="en-US" dirty="0" err="1">
                <a:latin typeface="+mj-lt"/>
              </a:rPr>
              <a:t>Donec</a:t>
            </a:r>
            <a:r>
              <a:rPr lang="en-US" dirty="0">
                <a:latin typeface="+mj-lt"/>
              </a:rPr>
              <a:t> </a:t>
            </a:r>
            <a:r>
              <a:rPr lang="en-US" dirty="0" err="1">
                <a:latin typeface="+mj-lt"/>
              </a:rPr>
              <a:t>aliquam</a:t>
            </a:r>
            <a:r>
              <a:rPr lang="en-US" dirty="0">
                <a:latin typeface="+mj-lt"/>
              </a:rPr>
              <a:t> </a:t>
            </a:r>
            <a:r>
              <a:rPr lang="en-US" dirty="0" err="1">
                <a:latin typeface="+mj-lt"/>
              </a:rPr>
              <a:t>augue</a:t>
            </a:r>
            <a:r>
              <a:rPr lang="en-US" dirty="0">
                <a:latin typeface="+mj-lt"/>
              </a:rPr>
              <a:t> </a:t>
            </a:r>
            <a:r>
              <a:rPr lang="en-US" dirty="0" err="1">
                <a:latin typeface="+mj-lt"/>
              </a:rPr>
              <a:t>sed</a:t>
            </a:r>
            <a:r>
              <a:rPr lang="en-US" dirty="0">
                <a:latin typeface="+mj-lt"/>
              </a:rPr>
              <a:t> </a:t>
            </a:r>
            <a:r>
              <a:rPr lang="en-US" dirty="0" err="1">
                <a:latin typeface="+mj-lt"/>
              </a:rPr>
              <a:t>risus</a:t>
            </a:r>
            <a:r>
              <a:rPr lang="en-US" dirty="0">
                <a:latin typeface="+mj-lt"/>
              </a:rPr>
              <a:t> </a:t>
            </a:r>
            <a:r>
              <a:rPr lang="en-US" dirty="0" err="1">
                <a:latin typeface="+mj-lt"/>
              </a:rPr>
              <a:t>posuere</a:t>
            </a:r>
            <a:r>
              <a:rPr lang="en-US" dirty="0">
                <a:latin typeface="+mj-lt"/>
              </a:rPr>
              <a:t> </a:t>
            </a:r>
            <a:r>
              <a:rPr lang="en-US" dirty="0" err="1">
                <a:latin typeface="+mj-lt"/>
              </a:rPr>
              <a:t>faucibus</a:t>
            </a:r>
            <a:r>
              <a:rPr lang="en-US" dirty="0">
                <a:latin typeface="+mj-lt"/>
              </a:rPr>
              <a:t>. </a:t>
            </a:r>
          </a:p>
          <a:p>
            <a:pPr marL="0" lvl="1" indent="0">
              <a:buNone/>
            </a:pPr>
            <a:r>
              <a:rPr lang="en-US" sz="1400" dirty="0" err="1"/>
              <a:t>Fusce</a:t>
            </a:r>
            <a:r>
              <a:rPr lang="en-US" sz="1400" dirty="0"/>
              <a:t> pharetra </a:t>
            </a:r>
            <a:r>
              <a:rPr lang="en-US" sz="1400" dirty="0" err="1"/>
              <a:t>purus</a:t>
            </a:r>
            <a:r>
              <a:rPr lang="en-US" sz="1400" dirty="0"/>
              <a:t> </a:t>
            </a:r>
            <a:r>
              <a:rPr lang="en-US" sz="1400" dirty="0" err="1"/>
              <a:t>purus</a:t>
            </a:r>
            <a:r>
              <a:rPr lang="en-US" sz="1400" dirty="0"/>
              <a:t>, </a:t>
            </a:r>
            <a:r>
              <a:rPr lang="en-US" sz="1400" dirty="0" err="1"/>
              <a:t>ut</a:t>
            </a:r>
            <a:r>
              <a:rPr lang="en-US" sz="1400" dirty="0"/>
              <a:t> </a:t>
            </a:r>
            <a:r>
              <a:rPr lang="en-US" sz="1400" dirty="0" err="1"/>
              <a:t>tristique</a:t>
            </a:r>
            <a:r>
              <a:rPr lang="en-US" sz="1400" dirty="0"/>
              <a:t> </a:t>
            </a:r>
            <a:r>
              <a:rPr lang="en-US" sz="1400" dirty="0" err="1"/>
              <a:t>velit</a:t>
            </a:r>
            <a:r>
              <a:rPr lang="en-US" sz="1400" dirty="0"/>
              <a:t> </a:t>
            </a:r>
            <a:r>
              <a:rPr lang="en-US" sz="1400" dirty="0" err="1"/>
              <a:t>aliquet</a:t>
            </a:r>
            <a:r>
              <a:rPr lang="en-US" sz="1400" dirty="0"/>
              <a:t> maximus. Do </a:t>
            </a:r>
            <a:r>
              <a:rPr lang="en-US" sz="1400" dirty="0" err="1"/>
              <a:t>consequat</a:t>
            </a:r>
            <a:r>
              <a:rPr lang="en-US" sz="1400" dirty="0"/>
              <a:t>. </a:t>
            </a:r>
            <a:r>
              <a:rPr lang="en-US" sz="1400" dirty="0" err="1"/>
              <a:t>Duis</a:t>
            </a:r>
            <a:r>
              <a:rPr lang="en-US" sz="1400" dirty="0"/>
              <a:t>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a:t>
            </a:r>
            <a:r>
              <a:rPr lang="en-US" sz="1400" dirty="0" err="1"/>
              <a:t>dolore</a:t>
            </a:r>
            <a:r>
              <a:rPr lang="en-US" sz="1400" dirty="0"/>
              <a:t> </a:t>
            </a:r>
            <a:r>
              <a:rPr lang="en-US" sz="1400" dirty="0" err="1"/>
              <a:t>eu</a:t>
            </a:r>
            <a:r>
              <a:rPr lang="en-US" sz="1400" dirty="0"/>
              <a:t> </a:t>
            </a:r>
            <a:r>
              <a:rPr lang="en-US" sz="1400" dirty="0" err="1"/>
              <a:t>fugiat</a:t>
            </a:r>
            <a:r>
              <a:rPr lang="en-US" sz="1400" dirty="0"/>
              <a:t> </a:t>
            </a:r>
            <a:r>
              <a:rPr lang="en-US" sz="1400" dirty="0" err="1"/>
              <a:t>nulla</a:t>
            </a:r>
            <a:r>
              <a:rPr lang="en-US" sz="1400" dirty="0"/>
              <a:t>. </a:t>
            </a:r>
          </a:p>
          <a:p>
            <a:pPr marL="174625" lvl="2"/>
            <a:r>
              <a:rPr lang="en-US" sz="1400" dirty="0"/>
              <a:t>Nunc </a:t>
            </a:r>
            <a:r>
              <a:rPr lang="en-US" sz="1400" dirty="0" err="1"/>
              <a:t>tempor</a:t>
            </a:r>
            <a:r>
              <a:rPr lang="en-US" sz="1400" dirty="0"/>
              <a:t> </a:t>
            </a:r>
            <a:r>
              <a:rPr lang="en-US" sz="1400" dirty="0" err="1"/>
              <a:t>metus</a:t>
            </a:r>
            <a:r>
              <a:rPr lang="en-US" sz="1400" dirty="0"/>
              <a:t> </a:t>
            </a:r>
            <a:r>
              <a:rPr lang="en-US" sz="1400" dirty="0" err="1"/>
              <a:t>eget</a:t>
            </a:r>
            <a:r>
              <a:rPr lang="en-US" sz="1400" dirty="0"/>
              <a:t> </a:t>
            </a:r>
            <a:r>
              <a:rPr lang="en-US" sz="1400" dirty="0" err="1"/>
              <a:t>sapien</a:t>
            </a:r>
            <a:r>
              <a:rPr lang="en-US" sz="1400" dirty="0"/>
              <a:t> </a:t>
            </a:r>
            <a:r>
              <a:rPr lang="en-US" sz="1400" dirty="0" err="1"/>
              <a:t>rhoncus</a:t>
            </a:r>
            <a:r>
              <a:rPr lang="en-US" sz="1400" dirty="0"/>
              <a:t> </a:t>
            </a:r>
            <a:r>
              <a:rPr lang="en-US" sz="1400" dirty="0" err="1"/>
              <a:t>fermentum</a:t>
            </a:r>
            <a:endParaRPr lang="en-US" sz="1400" dirty="0"/>
          </a:p>
          <a:p>
            <a:pPr marL="174625" lvl="2"/>
            <a:r>
              <a:rPr lang="en-US" sz="1400" dirty="0" err="1"/>
              <a:t>Ut</a:t>
            </a:r>
            <a:r>
              <a:rPr lang="en-US" sz="1400" dirty="0"/>
              <a:t> </a:t>
            </a:r>
            <a:r>
              <a:rPr lang="en-US" sz="1400" dirty="0" err="1"/>
              <a:t>eu</a:t>
            </a:r>
            <a:r>
              <a:rPr lang="en-US" sz="1400" dirty="0"/>
              <a:t> </a:t>
            </a:r>
            <a:r>
              <a:rPr lang="en-US" sz="1400" dirty="0" err="1"/>
              <a:t>nibh</a:t>
            </a:r>
            <a:r>
              <a:rPr lang="en-US" sz="1400" dirty="0"/>
              <a:t> mi</a:t>
            </a:r>
          </a:p>
          <a:p>
            <a:pPr marL="174625" lvl="2"/>
            <a:r>
              <a:rPr lang="en-US" sz="1400" dirty="0" err="1"/>
              <a:t>Morbi</a:t>
            </a:r>
            <a:r>
              <a:rPr lang="en-US" sz="1400" dirty="0"/>
              <a:t> </a:t>
            </a:r>
            <a:r>
              <a:rPr lang="en-US" sz="1400" dirty="0" err="1"/>
              <a:t>pellentesque</a:t>
            </a:r>
            <a:r>
              <a:rPr lang="en-US" sz="1400" dirty="0"/>
              <a:t> </a:t>
            </a:r>
            <a:r>
              <a:rPr lang="en-US" sz="1400" dirty="0" err="1"/>
              <a:t>lectus</a:t>
            </a:r>
            <a:r>
              <a:rPr lang="en-US" sz="1400" dirty="0"/>
              <a:t> ex, sit </a:t>
            </a:r>
            <a:r>
              <a:rPr lang="en-US" sz="1400" dirty="0" err="1"/>
              <a:t>amet</a:t>
            </a:r>
            <a:r>
              <a:rPr lang="en-US" sz="1400" dirty="0"/>
              <a:t> </a:t>
            </a:r>
            <a:r>
              <a:rPr lang="en-US" sz="1400" dirty="0" err="1"/>
              <a:t>tempor</a:t>
            </a:r>
            <a:r>
              <a:rPr lang="en-US" sz="1400" dirty="0"/>
              <a:t> </a:t>
            </a:r>
            <a:r>
              <a:rPr lang="en-US" sz="1400" dirty="0" err="1"/>
              <a:t>neque</a:t>
            </a:r>
            <a:r>
              <a:rPr lang="en-US" sz="1400" dirty="0"/>
              <a:t> </a:t>
            </a:r>
            <a:r>
              <a:rPr lang="en-US" sz="1400" dirty="0" err="1"/>
              <a:t>faucibus</a:t>
            </a:r>
            <a:r>
              <a:rPr lang="en-US" sz="1400" dirty="0"/>
              <a:t> id  </a:t>
            </a:r>
            <a:r>
              <a:rPr lang="en-US" sz="1400" dirty="0" err="1"/>
              <a:t>aliquam</a:t>
            </a:r>
            <a:r>
              <a:rPr lang="en-US" sz="1400" dirty="0"/>
              <a:t> </a:t>
            </a:r>
            <a:r>
              <a:rPr lang="en-US" sz="1400" dirty="0" err="1"/>
              <a:t>ultrices</a:t>
            </a:r>
            <a:r>
              <a:rPr lang="en-US" sz="1400" dirty="0"/>
              <a:t> </a:t>
            </a:r>
            <a:r>
              <a:rPr lang="en-US" sz="1400" dirty="0" err="1"/>
              <a:t>bibendum</a:t>
            </a:r>
            <a:r>
              <a:rPr lang="en-US" sz="1400" dirty="0"/>
              <a:t> </a:t>
            </a:r>
            <a:r>
              <a:rPr lang="en-US" sz="1400" dirty="0" err="1"/>
              <a:t>nunc</a:t>
            </a:r>
            <a:endParaRPr lang="en-US" sz="1400" dirty="0"/>
          </a:p>
          <a:p>
            <a:pPr marL="174625" lvl="2"/>
            <a:r>
              <a:rPr lang="en-US" sz="1400" dirty="0"/>
              <a:t>Nam </a:t>
            </a:r>
            <a:r>
              <a:rPr lang="en-US" sz="1400" dirty="0" err="1"/>
              <a:t>rhoncus</a:t>
            </a:r>
            <a:r>
              <a:rPr lang="en-US" sz="1400" dirty="0"/>
              <a:t>, </a:t>
            </a:r>
            <a:r>
              <a:rPr lang="en-US" sz="1400" dirty="0" err="1"/>
              <a:t>neque</a:t>
            </a:r>
            <a:r>
              <a:rPr lang="en-US" sz="1400" dirty="0"/>
              <a:t> </a:t>
            </a:r>
            <a:r>
              <a:rPr lang="en-US" sz="1400" dirty="0" err="1"/>
              <a:t>ut</a:t>
            </a:r>
            <a:r>
              <a:rPr lang="en-US" sz="1400" dirty="0"/>
              <a:t> </a:t>
            </a:r>
            <a:r>
              <a:rPr lang="en-US" sz="1400" dirty="0" err="1"/>
              <a:t>auctor</a:t>
            </a:r>
            <a:r>
              <a:rPr lang="en-US" sz="1400" dirty="0"/>
              <a:t> </a:t>
            </a:r>
            <a:r>
              <a:rPr lang="en-US" sz="1400" dirty="0" err="1"/>
              <a:t>ornare</a:t>
            </a:r>
            <a:r>
              <a:rPr lang="en-US" sz="1400" dirty="0"/>
              <a:t>, </a:t>
            </a:r>
            <a:r>
              <a:rPr lang="en-US" sz="1400" dirty="0" err="1"/>
              <a:t>leo</a:t>
            </a:r>
            <a:r>
              <a:rPr lang="en-US" sz="1400" dirty="0"/>
              <a:t> </a:t>
            </a:r>
            <a:r>
              <a:rPr lang="en-US" sz="1400" dirty="0" err="1"/>
              <a:t>neque</a:t>
            </a:r>
            <a:r>
              <a:rPr lang="en-US" sz="1400" dirty="0"/>
              <a:t> gravida quam, </a:t>
            </a:r>
            <a:r>
              <a:rPr lang="en-US" sz="1400" dirty="0" err="1"/>
              <a:t>nec</a:t>
            </a:r>
            <a:r>
              <a:rPr lang="en-US" sz="1400" dirty="0"/>
              <a:t> </a:t>
            </a:r>
            <a:r>
              <a:rPr lang="en-US" sz="1400" dirty="0" err="1"/>
              <a:t>imperdiet</a:t>
            </a:r>
            <a:r>
              <a:rPr lang="en-US" sz="1400" dirty="0"/>
              <a:t> </a:t>
            </a:r>
            <a:r>
              <a:rPr lang="en-US" sz="1400" dirty="0" err="1"/>
              <a:t>erat</a:t>
            </a:r>
            <a:r>
              <a:rPr lang="en-US" sz="1400" dirty="0"/>
              <a:t> quam </a:t>
            </a:r>
            <a:r>
              <a:rPr lang="en-US" sz="1400" dirty="0" err="1"/>
              <a:t>eu</a:t>
            </a:r>
            <a:r>
              <a:rPr lang="en-US" sz="1400" dirty="0"/>
              <a:t> ante</a:t>
            </a:r>
          </a:p>
          <a:p>
            <a:pPr marL="174625" lvl="2"/>
            <a:endParaRPr lang="en-US" sz="1400"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9234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9" name="Group 22"/>
          <p:cNvGrpSpPr>
            <a:grpSpLocks/>
          </p:cNvGrpSpPr>
          <p:nvPr userDrawn="1"/>
        </p:nvGrpSpPr>
        <p:grpSpPr bwMode="auto">
          <a:xfrm>
            <a:off x="60690" y="6596401"/>
            <a:ext cx="1822452" cy="184155"/>
            <a:chOff x="9698988" y="6574531"/>
            <a:chExt cx="1822452" cy="182885"/>
          </a:xfrm>
        </p:grpSpPr>
        <p:grpSp>
          <p:nvGrpSpPr>
            <p:cNvPr id="20" name="Group 19"/>
            <p:cNvGrpSpPr>
              <a:grpSpLocks/>
            </p:cNvGrpSpPr>
            <p:nvPr/>
          </p:nvGrpSpPr>
          <p:grpSpPr bwMode="auto">
            <a:xfrm>
              <a:off x="9698988" y="6574531"/>
              <a:ext cx="1822452" cy="182883"/>
              <a:chOff x="9703453" y="6574531"/>
              <a:chExt cx="1822452" cy="182883"/>
            </a:xfrm>
          </p:grpSpPr>
          <p:sp>
            <p:nvSpPr>
              <p:cNvPr id="2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3"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4"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Click to edit Master text styles</a:t>
            </a:r>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4" name="Group 13"/>
            <p:cNvGrpSpPr>
              <a:grpSpLocks/>
            </p:cNvGrpSpPr>
            <p:nvPr/>
          </p:nvGrpSpPr>
          <p:grpSpPr bwMode="auto">
            <a:xfrm>
              <a:off x="9698988" y="6574531"/>
              <a:ext cx="1822452" cy="182883"/>
              <a:chOff x="9703453" y="6574531"/>
              <a:chExt cx="1822452"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4" name="Group 13"/>
            <p:cNvGrpSpPr>
              <a:grpSpLocks/>
            </p:cNvGrpSpPr>
            <p:nvPr/>
          </p:nvGrpSpPr>
          <p:grpSpPr bwMode="auto">
            <a:xfrm>
              <a:off x="9698988" y="6574531"/>
              <a:ext cx="1822452" cy="182883"/>
              <a:chOff x="9703453" y="6574531"/>
              <a:chExt cx="1822452"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4" name="Group 13"/>
            <p:cNvGrpSpPr>
              <a:grpSpLocks/>
            </p:cNvGrpSpPr>
            <p:nvPr/>
          </p:nvGrpSpPr>
          <p:grpSpPr bwMode="auto">
            <a:xfrm>
              <a:off x="9698988" y="6574531"/>
              <a:ext cx="1822452" cy="182883"/>
              <a:chOff x="9703453" y="6574531"/>
              <a:chExt cx="1822452"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dirty="0"/>
              <a:t>Click icon to add picture</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4" name="Group 22"/>
          <p:cNvGrpSpPr>
            <a:grpSpLocks/>
          </p:cNvGrpSpPr>
          <p:nvPr userDrawn="1"/>
        </p:nvGrpSpPr>
        <p:grpSpPr bwMode="auto">
          <a:xfrm>
            <a:off x="60690" y="6596401"/>
            <a:ext cx="1822452" cy="184155"/>
            <a:chOff x="9698988" y="6574531"/>
            <a:chExt cx="1822452" cy="182885"/>
          </a:xfrm>
        </p:grpSpPr>
        <p:grpSp>
          <p:nvGrpSpPr>
            <p:cNvPr id="15" name="Group 14"/>
            <p:cNvGrpSpPr>
              <a:grpSpLocks/>
            </p:cNvGrpSpPr>
            <p:nvPr/>
          </p:nvGrpSpPr>
          <p:grpSpPr bwMode="auto">
            <a:xfrm>
              <a:off x="9698988" y="6574531"/>
              <a:ext cx="1822452" cy="182883"/>
              <a:chOff x="9703453" y="6574531"/>
              <a:chExt cx="1822452" cy="182883"/>
            </a:xfrm>
          </p:grpSpPr>
          <p:sp>
            <p:nvSpPr>
              <p:cNvPr id="1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23" name="Group 22"/>
          <p:cNvGrpSpPr>
            <a:grpSpLocks/>
          </p:cNvGrpSpPr>
          <p:nvPr userDrawn="1"/>
        </p:nvGrpSpPr>
        <p:grpSpPr bwMode="auto">
          <a:xfrm>
            <a:off x="60690" y="6596401"/>
            <a:ext cx="1822452" cy="184155"/>
            <a:chOff x="9698988" y="6574531"/>
            <a:chExt cx="1822452" cy="182885"/>
          </a:xfrm>
        </p:grpSpPr>
        <p:grpSp>
          <p:nvGrpSpPr>
            <p:cNvPr id="24" name="Group 23"/>
            <p:cNvGrpSpPr>
              <a:grpSpLocks/>
            </p:cNvGrpSpPr>
            <p:nvPr/>
          </p:nvGrpSpPr>
          <p:grpSpPr bwMode="auto">
            <a:xfrm>
              <a:off x="9698988" y="6574531"/>
              <a:ext cx="1822452" cy="182883"/>
              <a:chOff x="9703453" y="6574531"/>
              <a:chExt cx="1822452" cy="182883"/>
            </a:xfrm>
          </p:grpSpPr>
          <p:sp>
            <p:nvSpPr>
              <p:cNvPr id="2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1" name="Group 22"/>
          <p:cNvGrpSpPr>
            <a:grpSpLocks/>
          </p:cNvGrpSpPr>
          <p:nvPr userDrawn="1"/>
        </p:nvGrpSpPr>
        <p:grpSpPr bwMode="auto">
          <a:xfrm>
            <a:off x="60690" y="6596401"/>
            <a:ext cx="1822452" cy="184155"/>
            <a:chOff x="9698988" y="6574531"/>
            <a:chExt cx="1822452" cy="182885"/>
          </a:xfrm>
        </p:grpSpPr>
        <p:grpSp>
          <p:nvGrpSpPr>
            <p:cNvPr id="12" name="Group 11"/>
            <p:cNvGrpSpPr>
              <a:grpSpLocks/>
            </p:cNvGrpSpPr>
            <p:nvPr/>
          </p:nvGrpSpPr>
          <p:grpSpPr bwMode="auto">
            <a:xfrm>
              <a:off x="9698988" y="6574531"/>
              <a:ext cx="1822452" cy="182883"/>
              <a:chOff x="9703453" y="6574531"/>
              <a:chExt cx="1822452" cy="182883"/>
            </a:xfrm>
          </p:grpSpPr>
          <p:sp>
            <p:nvSpPr>
              <p:cNvPr id="14"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6"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3"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7"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t>s</a:t>
              </a: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524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425" y="0"/>
            <a:ext cx="10287000" cy="6858000"/>
          </a:xfrm>
          <a:prstGeom prst="rect">
            <a:avLst/>
          </a:prstGeom>
        </p:spPr>
      </p:pic>
      <p:grpSp>
        <p:nvGrpSpPr>
          <p:cNvPr id="8" name="Group 7"/>
          <p:cNvGrpSpPr/>
          <p:nvPr userDrawn="1"/>
        </p:nvGrpSpPr>
        <p:grpSpPr>
          <a:xfrm>
            <a:off x="6095262" y="0"/>
            <a:ext cx="6101116" cy="6858864"/>
            <a:chOff x="6095262" y="0"/>
            <a:chExt cx="6101116" cy="6858864"/>
          </a:xfrm>
        </p:grpSpPr>
        <p:sp>
          <p:nvSpPr>
            <p:cNvPr id="10" name="Freeform 9"/>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11"/>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22" name="Text Placeholder 7"/>
          <p:cNvSpPr>
            <a:spLocks noGrp="1"/>
          </p:cNvSpPr>
          <p:nvPr>
            <p:ph type="body" sz="quarter" idx="11" hasCustomPrompt="1"/>
          </p:nvPr>
        </p:nvSpPr>
        <p:spPr>
          <a:xfrm>
            <a:off x="8644034" y="3808258"/>
            <a:ext cx="2586904" cy="1883882"/>
          </a:xfrm>
          <a:prstGeom prst="rect">
            <a:avLst/>
          </a:prstGeom>
        </p:spPr>
        <p:txBody>
          <a:bodyPr lIns="0" tIns="0" rIns="0" bIns="0"/>
          <a:lstStyle>
            <a:lvl1pPr marL="0" indent="0">
              <a:buNone/>
              <a:defRPr sz="24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Presenter Name </a:t>
            </a:r>
          </a:p>
          <a:p>
            <a:pPr lvl="0"/>
            <a:r>
              <a:rPr lang="en-US" dirty="0"/>
              <a:t>Date</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3809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ver_2 REVERSED line">
    <p:bg>
      <p:bgPr>
        <a:blipFill dpi="0" rotWithShape="1">
          <a:blip r:embed="rId2">
            <a:lum/>
          </a:blip>
          <a:srcRect/>
          <a:stretch>
            <a:fillRect t="-14000" r="22000" b="-34000"/>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6095262" y="0"/>
            <a:ext cx="6101116" cy="6858864"/>
            <a:chOff x="6095262" y="0"/>
            <a:chExt cx="6101116" cy="6858864"/>
          </a:xfrm>
        </p:grpSpPr>
        <p:sp>
          <p:nvSpPr>
            <p:cNvPr id="10" name="Freeform 9"/>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Freeform 11"/>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Freeform 12"/>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22" name="Text Placeholder 7"/>
          <p:cNvSpPr>
            <a:spLocks noGrp="1"/>
          </p:cNvSpPr>
          <p:nvPr>
            <p:ph type="body" sz="quarter" idx="11" hasCustomPrompt="1"/>
          </p:nvPr>
        </p:nvSpPr>
        <p:spPr>
          <a:xfrm>
            <a:off x="8644034" y="3808258"/>
            <a:ext cx="2586904" cy="1883882"/>
          </a:xfrm>
          <a:prstGeom prst="rect">
            <a:avLst/>
          </a:prstGeom>
        </p:spPr>
        <p:txBody>
          <a:bodyPr lIns="0" tIns="0" rIns="0" bIns="0"/>
          <a:lstStyle>
            <a:lvl1pPr marL="0" indent="0">
              <a:buNone/>
              <a:defRPr sz="24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Presenter Name </a:t>
            </a:r>
          </a:p>
          <a:p>
            <a:pPr lvl="0"/>
            <a:r>
              <a:rPr lang="en-US" dirty="0"/>
              <a:t>Date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49747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16" name="Title 3"/>
          <p:cNvSpPr>
            <a:spLocks noGrp="1"/>
          </p:cNvSpPr>
          <p:nvPr>
            <p:ph type="title" hasCustomPrompt="1"/>
          </p:nvPr>
        </p:nvSpPr>
        <p:spPr>
          <a:xfrm>
            <a:off x="378794" y="384884"/>
            <a:ext cx="11430698" cy="959648"/>
          </a:xfrm>
        </p:spPr>
        <p:txBody>
          <a:bodyPr/>
          <a:lstStyle>
            <a:lvl1pPr>
              <a:defRPr sz="3200"/>
            </a:lvl1pPr>
          </a:lstStyle>
          <a:p>
            <a:r>
              <a:rPr lang="en-US"/>
              <a:t>Impactful</a:t>
            </a:r>
            <a:br>
              <a:rPr lang="en-US"/>
            </a:br>
            <a:r>
              <a:rPr lang="en-US"/>
              <a:t>headline</a:t>
            </a:r>
            <a:endParaRPr lang="en-GB" dirty="0"/>
          </a:p>
        </p:txBody>
      </p:sp>
      <p:sp>
        <p:nvSpPr>
          <p:cNvPr id="17" name="Text Placeholder 4"/>
          <p:cNvSpPr>
            <a:spLocks noGrp="1"/>
          </p:cNvSpPr>
          <p:nvPr>
            <p:ph type="body" sz="quarter" idx="10" hasCustomPrompt="1"/>
          </p:nvPr>
        </p:nvSpPr>
        <p:spPr>
          <a:xfrm>
            <a:off x="409353" y="1658263"/>
            <a:ext cx="3772122" cy="691238"/>
          </a:xfrm>
        </p:spPr>
        <p:txBody>
          <a:bodyPr/>
          <a:lstStyle>
            <a:lvl1pPr>
              <a:defRPr sz="2000">
                <a:latin typeface="+mj-lt"/>
                <a:cs typeface="3M Circular TT Light" panose="020B0404020101020102" pitchFamily="34" charset="0"/>
              </a:defRPr>
            </a:lvl1pPr>
          </a:lstStyle>
          <a:p>
            <a:pPr lvl="0"/>
            <a:r>
              <a:rPr lang="en-US"/>
              <a:t>Subheadline goes here</a:t>
            </a:r>
          </a:p>
        </p:txBody>
      </p:sp>
      <p:grpSp>
        <p:nvGrpSpPr>
          <p:cNvPr id="7" name="Group 22"/>
          <p:cNvGrpSpPr>
            <a:grpSpLocks/>
          </p:cNvGrpSpPr>
          <p:nvPr userDrawn="1"/>
        </p:nvGrpSpPr>
        <p:grpSpPr bwMode="auto">
          <a:xfrm>
            <a:off x="60690" y="6596401"/>
            <a:ext cx="1822452" cy="184155"/>
            <a:chOff x="9698988" y="6574531"/>
            <a:chExt cx="1822452" cy="182885"/>
          </a:xfrm>
        </p:grpSpPr>
        <p:grpSp>
          <p:nvGrpSpPr>
            <p:cNvPr id="8" name="Group 7"/>
            <p:cNvGrpSpPr>
              <a:grpSpLocks/>
            </p:cNvGrpSpPr>
            <p:nvPr/>
          </p:nvGrpSpPr>
          <p:grpSpPr bwMode="auto">
            <a:xfrm>
              <a:off x="9698988" y="6574531"/>
              <a:ext cx="1822452" cy="182883"/>
              <a:chOff x="9703453" y="6574531"/>
              <a:chExt cx="1822452"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76927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2"/>
            <a:ext cx="11425237" cy="5868987"/>
          </a:xfrm>
        </p:spPr>
        <p:txBody>
          <a:bodyPr anchor="ctr"/>
          <a:lstStyle>
            <a:lvl1pPr algn="ctr">
              <a:defRPr/>
            </a:lvl1pPr>
          </a:lstStyle>
          <a:p>
            <a:r>
              <a:rPr lang="en-US"/>
              <a:t>Click to edit Master title style</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86836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03700" y="814137"/>
            <a:ext cx="7265497" cy="2025571"/>
          </a:xfrm>
        </p:spPr>
        <p:txBody>
          <a:bodyPr/>
          <a:lstStyle>
            <a:lvl1pPr>
              <a:defRPr sz="7200"/>
            </a:lvl1pPr>
          </a:lstStyle>
          <a:p>
            <a:r>
              <a:rPr lang="en-US"/>
              <a:t>Impactful</a:t>
            </a:r>
            <a:br>
              <a:rPr lang="en-US"/>
            </a:br>
            <a:r>
              <a:rPr lang="en-US"/>
              <a:t>headline</a:t>
            </a:r>
            <a:endParaRPr lang="en-GB" dirty="0"/>
          </a:p>
        </p:txBody>
      </p:sp>
      <p:sp>
        <p:nvSpPr>
          <p:cNvPr id="6" name="Text Placeholder 4"/>
          <p:cNvSpPr>
            <a:spLocks noGrp="1"/>
          </p:cNvSpPr>
          <p:nvPr>
            <p:ph type="body" sz="quarter" idx="10" hasCustomPrompt="1"/>
          </p:nvPr>
        </p:nvSpPr>
        <p:spPr>
          <a:xfrm>
            <a:off x="4234259" y="3119226"/>
            <a:ext cx="7234938" cy="2888541"/>
          </a:xfrm>
        </p:spPr>
        <p:txBody>
          <a:bodyPr/>
          <a:lstStyle>
            <a:lvl1pPr>
              <a:defRPr sz="6600">
                <a:latin typeface="3M Circular TT Light" panose="020B0404020101020102" pitchFamily="34" charset="0"/>
                <a:cs typeface="3M Circular TT Light" panose="020B0404020101020102" pitchFamily="34" charset="0"/>
              </a:defRPr>
            </a:lvl1pPr>
          </a:lstStyle>
          <a:p>
            <a:pPr lvl="0"/>
            <a:r>
              <a:rPr lang="en-US"/>
              <a:t>Subheadline goes here</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60690" y="6596401"/>
            <a:ext cx="1822452" cy="184155"/>
            <a:chOff x="9698988" y="6574531"/>
            <a:chExt cx="1822452" cy="182885"/>
          </a:xfrm>
        </p:grpSpPr>
        <p:grpSp>
          <p:nvGrpSpPr>
            <p:cNvPr id="17" name="Group 16"/>
            <p:cNvGrpSpPr>
              <a:grpSpLocks/>
            </p:cNvGrpSpPr>
            <p:nvPr/>
          </p:nvGrpSpPr>
          <p:grpSpPr bwMode="auto">
            <a:xfrm>
              <a:off x="9698988" y="6574531"/>
              <a:ext cx="1822452" cy="182883"/>
              <a:chOff x="9703453" y="6574531"/>
              <a:chExt cx="1822452"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2278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ubtitle, Content">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17" name="Text Placeholder 16"/>
          <p:cNvSpPr>
            <a:spLocks noGrp="1"/>
          </p:cNvSpPr>
          <p:nvPr>
            <p:ph type="body" sz="quarter" idx="11" hasCustomPrompt="1"/>
          </p:nvPr>
        </p:nvSpPr>
        <p:spPr>
          <a:xfrm>
            <a:off x="372836" y="816432"/>
            <a:ext cx="3292475" cy="5334000"/>
          </a:xfrm>
        </p:spPr>
        <p:txBody>
          <a:bodyPr/>
          <a:lstStyle>
            <a:lvl1pPr>
              <a:defRPr sz="2000" baseline="0">
                <a:latin typeface="+mj-lt"/>
              </a:defRPr>
            </a:lvl1pPr>
            <a:lvl2pPr marL="0" indent="0">
              <a:buNone/>
              <a:defRPr sz="1400"/>
            </a:lvl2pPr>
            <a:lvl3pPr marL="114300" indent="-114300">
              <a:defRPr sz="1400"/>
            </a:lvl3pPr>
          </a:lstStyle>
          <a:p>
            <a:pPr lvl="0"/>
            <a:r>
              <a:rPr lang="en-US" dirty="0" err="1"/>
              <a:t>Subheadline</a:t>
            </a:r>
            <a:r>
              <a:rPr lang="en-US" dirty="0"/>
              <a:t> </a:t>
            </a:r>
            <a:r>
              <a:rPr lang="en-US" dirty="0" err="1"/>
              <a:t>cras</a:t>
            </a:r>
            <a:r>
              <a:rPr lang="en-US" dirty="0"/>
              <a:t> </a:t>
            </a:r>
            <a:r>
              <a:rPr lang="en-US" dirty="0" err="1"/>
              <a:t>nec</a:t>
            </a:r>
            <a:r>
              <a:rPr lang="en-US" dirty="0"/>
              <a:t> </a:t>
            </a:r>
            <a:r>
              <a:rPr lang="en-US" dirty="0" err="1"/>
              <a:t>olestie</a:t>
            </a:r>
            <a:r>
              <a:rPr lang="en-US" dirty="0"/>
              <a:t> </a:t>
            </a:r>
            <a:r>
              <a:rPr lang="en-US" dirty="0" err="1"/>
              <a:t>turpis</a:t>
            </a:r>
            <a:r>
              <a:rPr lang="en-US" dirty="0"/>
              <a:t>, vitae pharetra </a:t>
            </a:r>
            <a:r>
              <a:rPr lang="en-US" dirty="0" err="1"/>
              <a:t>velit</a:t>
            </a:r>
            <a:r>
              <a:rPr lang="en-US" dirty="0"/>
              <a:t> et </a:t>
            </a:r>
            <a:r>
              <a:rPr lang="en-US" dirty="0" err="1"/>
              <a:t>ivamus</a:t>
            </a:r>
            <a:r>
              <a:rPr lang="en-US" dirty="0"/>
              <a:t> non quam </a:t>
            </a:r>
            <a:r>
              <a:rPr lang="en-US" dirty="0" err="1"/>
              <a:t>celerisque</a:t>
            </a:r>
            <a:r>
              <a:rPr lang="en-US" dirty="0"/>
              <a:t>.</a:t>
            </a:r>
          </a:p>
          <a:p>
            <a:pPr lvl="1"/>
            <a:r>
              <a:rPr lang="en-US" dirty="0" err="1"/>
              <a:t>Quisque</a:t>
            </a:r>
            <a:r>
              <a:rPr lang="en-US" dirty="0"/>
              <a:t> </a:t>
            </a:r>
            <a:r>
              <a:rPr lang="en-US" dirty="0" err="1"/>
              <a:t>aliquam</a:t>
            </a:r>
            <a:r>
              <a:rPr lang="en-US" dirty="0"/>
              <a:t>, ligula </a:t>
            </a:r>
            <a:r>
              <a:rPr lang="en-US" dirty="0" err="1"/>
              <a:t>quis</a:t>
            </a:r>
            <a:r>
              <a:rPr lang="en-US" dirty="0"/>
              <a:t> </a:t>
            </a:r>
            <a:r>
              <a:rPr lang="en-US" dirty="0" err="1"/>
              <a:t>rhoncus</a:t>
            </a:r>
            <a:r>
              <a:rPr lang="en-US" dirty="0"/>
              <a:t> </a:t>
            </a:r>
            <a:r>
              <a:rPr lang="en-US" dirty="0" err="1"/>
              <a:t>vehicula</a:t>
            </a:r>
            <a:r>
              <a:rPr lang="en-US" dirty="0"/>
              <a:t>, </a:t>
            </a:r>
            <a:r>
              <a:rPr lang="en-US" dirty="0" err="1"/>
              <a:t>risus</a:t>
            </a:r>
            <a:r>
              <a:rPr lang="en-US" dirty="0"/>
              <a:t> </a:t>
            </a:r>
            <a:r>
              <a:rPr lang="en-US" dirty="0" err="1"/>
              <a:t>urna</a:t>
            </a:r>
            <a:r>
              <a:rPr lang="en-US" dirty="0"/>
              <a:t> </a:t>
            </a:r>
            <a:r>
              <a:rPr lang="en-US" dirty="0" err="1"/>
              <a:t>elementum</a:t>
            </a:r>
            <a:r>
              <a:rPr lang="en-US" dirty="0"/>
              <a:t> ex, vitae </a:t>
            </a:r>
            <a:r>
              <a:rPr lang="en-US" dirty="0" err="1"/>
              <a:t>vehicula</a:t>
            </a:r>
            <a:r>
              <a:rPr lang="en-US" dirty="0"/>
              <a:t> ante magna </a:t>
            </a:r>
            <a:r>
              <a:rPr lang="en-US" dirty="0" err="1"/>
              <a:t>quis</a:t>
            </a:r>
            <a:r>
              <a:rPr lang="en-US" dirty="0"/>
              <a:t> </a:t>
            </a:r>
            <a:r>
              <a:rPr lang="en-US" dirty="0" err="1"/>
              <a:t>neque</a:t>
            </a:r>
            <a:r>
              <a:rPr lang="en-US" dirty="0"/>
              <a:t>. </a:t>
            </a:r>
            <a:r>
              <a:rPr lang="en-US" dirty="0" err="1"/>
              <a:t>Duis</a:t>
            </a:r>
            <a:r>
              <a:rPr lang="en-US" dirty="0"/>
              <a:t> </a:t>
            </a:r>
            <a:r>
              <a:rPr lang="en-US" dirty="0" err="1"/>
              <a:t>suscipit</a:t>
            </a:r>
            <a:r>
              <a:rPr lang="en-US" dirty="0"/>
              <a:t> </a:t>
            </a:r>
            <a:r>
              <a:rPr lang="en-US" dirty="0" err="1"/>
              <a:t>turpis</a:t>
            </a:r>
            <a:r>
              <a:rPr lang="en-US" dirty="0"/>
              <a:t> et </a:t>
            </a:r>
            <a:r>
              <a:rPr lang="en-US" dirty="0" err="1"/>
              <a:t>bibendum</a:t>
            </a:r>
            <a:r>
              <a:rPr lang="en-US" dirty="0"/>
              <a:t> </a:t>
            </a:r>
            <a:r>
              <a:rPr lang="en-US" dirty="0" err="1"/>
              <a:t>ornare</a:t>
            </a:r>
            <a:r>
              <a:rPr lang="en-US" dirty="0"/>
              <a:t>.</a:t>
            </a:r>
          </a:p>
          <a:p>
            <a:pPr lvl="2"/>
            <a:r>
              <a:rPr lang="en-US" dirty="0"/>
              <a:t>Bullet list </a:t>
            </a:r>
            <a:r>
              <a:rPr lang="en-US" dirty="0" err="1"/>
              <a:t>curabitur</a:t>
            </a:r>
            <a:r>
              <a:rPr lang="en-US" dirty="0"/>
              <a:t> </a:t>
            </a:r>
            <a:r>
              <a:rPr lang="en-US" dirty="0" err="1"/>
              <a:t>aliquet</a:t>
            </a:r>
            <a:r>
              <a:rPr lang="en-US" dirty="0"/>
              <a:t> </a:t>
            </a:r>
            <a:r>
              <a:rPr lang="en-US" dirty="0" err="1"/>
              <a:t>commodo</a:t>
            </a:r>
            <a:r>
              <a:rPr lang="en-US" dirty="0"/>
              <a:t> </a:t>
            </a:r>
            <a:r>
              <a:rPr lang="en-US" dirty="0" err="1"/>
              <a:t>turpis</a:t>
            </a:r>
            <a:r>
              <a:rPr lang="en-US" dirty="0"/>
              <a:t> </a:t>
            </a:r>
            <a:r>
              <a:rPr lang="en-US" dirty="0" err="1"/>
              <a:t>ut</a:t>
            </a:r>
            <a:r>
              <a:rPr lang="en-US" dirty="0"/>
              <a:t> </a:t>
            </a:r>
            <a:r>
              <a:rPr lang="en-US" dirty="0" err="1"/>
              <a:t>sagittis</a:t>
            </a:r>
            <a:endParaRPr lang="en-US" dirty="0"/>
          </a:p>
          <a:p>
            <a:pPr lvl="2"/>
            <a:r>
              <a:rPr lang="en-US" dirty="0" err="1"/>
              <a:t>Proin</a:t>
            </a:r>
            <a:r>
              <a:rPr lang="en-US" dirty="0"/>
              <a:t> </a:t>
            </a:r>
            <a:r>
              <a:rPr lang="en-US" dirty="0" err="1"/>
              <a:t>pretium</a:t>
            </a:r>
            <a:r>
              <a:rPr lang="en-US" dirty="0"/>
              <a:t> </a:t>
            </a:r>
            <a:r>
              <a:rPr lang="en-US" dirty="0" err="1"/>
              <a:t>ullamcorper</a:t>
            </a:r>
            <a:r>
              <a:rPr lang="en-US" dirty="0"/>
              <a:t> </a:t>
            </a:r>
            <a:r>
              <a:rPr lang="en-US" dirty="0" err="1"/>
              <a:t>tempor</a:t>
            </a:r>
            <a:endParaRPr lang="en-US" dirty="0"/>
          </a:p>
          <a:p>
            <a:pPr lvl="2"/>
            <a:r>
              <a:rPr lang="en-US" dirty="0" err="1"/>
              <a:t>Duis</a:t>
            </a:r>
            <a:r>
              <a:rPr lang="en-US" dirty="0"/>
              <a:t> </a:t>
            </a:r>
            <a:r>
              <a:rPr lang="en-US" dirty="0" err="1"/>
              <a:t>tincidunt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venenatis</a:t>
            </a:r>
            <a:r>
              <a:rPr lang="en-US" dirty="0"/>
              <a:t> </a:t>
            </a:r>
            <a:r>
              <a:rPr lang="en-US" dirty="0" err="1"/>
              <a:t>orci</a:t>
            </a:r>
            <a:r>
              <a:rPr lang="en-US" dirty="0"/>
              <a:t> </a:t>
            </a:r>
            <a:r>
              <a:rPr lang="en-US" dirty="0" err="1"/>
              <a:t>tempor</a:t>
            </a:r>
            <a:endParaRPr lang="en-US" dirty="0"/>
          </a:p>
        </p:txBody>
      </p:sp>
      <p:grpSp>
        <p:nvGrpSpPr>
          <p:cNvPr id="16"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906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3 Content">
    <p:spTree>
      <p:nvGrpSpPr>
        <p:cNvPr id="1" name=""/>
        <p:cNvGrpSpPr/>
        <p:nvPr/>
      </p:nvGrpSpPr>
      <p:grpSpPr>
        <a:xfrm>
          <a:off x="0" y="0"/>
          <a:ext cx="0" cy="0"/>
          <a:chOff x="0" y="0"/>
          <a:chExt cx="0" cy="0"/>
        </a:xfrm>
      </p:grpSpPr>
      <p:sp>
        <p:nvSpPr>
          <p:cNvPr id="11" name="Content Placeholder 4"/>
          <p:cNvSpPr>
            <a:spLocks noGrp="1"/>
          </p:cNvSpPr>
          <p:nvPr>
            <p:ph sz="quarter" idx="15" hasCustomPrompt="1"/>
          </p:nvPr>
        </p:nvSpPr>
        <p:spPr>
          <a:xfrm>
            <a:off x="8016240" y="819150"/>
            <a:ext cx="3794760" cy="4953000"/>
          </a:xfrm>
        </p:spPr>
        <p:txBody>
          <a:bodyPr/>
          <a:lstStyle>
            <a:lvl1pPr>
              <a:defRPr sz="2000" baseline="0">
                <a:solidFill>
                  <a:schemeClr val="tx1"/>
                </a:solidFill>
                <a:latin typeface="+mj-lt"/>
              </a:defRPr>
            </a:lvl1pPr>
            <a:lvl2pPr marL="0" indent="0">
              <a:spcAft>
                <a:spcPts val="1200"/>
              </a:spcAft>
              <a:buNone/>
              <a:defRPr sz="2000">
                <a:solidFill>
                  <a:schemeClr val="tx1"/>
                </a:solidFill>
                <a:latin typeface="3M Circular TT Light" panose="020B0404020101020102" pitchFamily="34" charset="0"/>
                <a:cs typeface="3M Circular TT Light" panose="020B0404020101020102" pitchFamily="34" charset="0"/>
              </a:defRPr>
            </a:lvl2pPr>
            <a:lvl3pPr marL="0" indent="0">
              <a:buNone/>
              <a:defRPr sz="1400" baseline="0">
                <a:solidFill>
                  <a:schemeClr val="tx1"/>
                </a:solidFill>
              </a:defRPr>
            </a:lvl3pPr>
            <a:lvl4pPr>
              <a:defRPr>
                <a:solidFill>
                  <a:schemeClr val="accent6"/>
                </a:solidFill>
              </a:defRPr>
            </a:lvl4pPr>
            <a:lvl5pPr>
              <a:defRPr>
                <a:solidFill>
                  <a:schemeClr val="accent6"/>
                </a:solidFill>
              </a:defRPr>
            </a:lvl5pPr>
          </a:lstStyle>
          <a:p>
            <a:pPr lvl="0"/>
            <a:r>
              <a:rPr lang="en-US"/>
              <a:t>Subheadline lorem ipsum dolor sit amet, consectetur adispiscing</a:t>
            </a:r>
          </a:p>
          <a:p>
            <a:pPr lvl="1"/>
            <a:r>
              <a:rPr lang="en-US"/>
              <a:t>Subheadline elit, sed do eisusmod tempor incidudnt ut labore et</a:t>
            </a:r>
          </a:p>
          <a:p>
            <a:pPr lvl="2"/>
            <a:r>
              <a:rPr lang="en-US"/>
              <a:t>Body copy ut enim ad suspendisse et enim condimentum, malesuada sapien id, dapibus mi. Duis odio odio, mollis vel scelerisque id, rhoncus vel urna. </a:t>
            </a:r>
          </a:p>
          <a:p>
            <a:pPr lvl="2"/>
            <a:endParaRPr lang="en-US"/>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18" name="Content Placeholder 4"/>
          <p:cNvSpPr>
            <a:spLocks noGrp="1"/>
          </p:cNvSpPr>
          <p:nvPr>
            <p:ph sz="quarter" idx="16" hasCustomPrompt="1"/>
          </p:nvPr>
        </p:nvSpPr>
        <p:spPr>
          <a:xfrm>
            <a:off x="4221480" y="819150"/>
            <a:ext cx="3794760" cy="4953000"/>
          </a:xfrm>
        </p:spPr>
        <p:txBody>
          <a:bodyPr/>
          <a:lstStyle>
            <a:lvl1pPr>
              <a:defRPr sz="2000" baseline="0">
                <a:solidFill>
                  <a:schemeClr val="tx1"/>
                </a:solidFill>
                <a:latin typeface="+mj-lt"/>
              </a:defRPr>
            </a:lvl1pPr>
            <a:lvl2pPr marL="0" indent="0">
              <a:spcAft>
                <a:spcPts val="1200"/>
              </a:spcAft>
              <a:buNone/>
              <a:defRPr sz="2000">
                <a:solidFill>
                  <a:schemeClr val="tx1"/>
                </a:solidFill>
                <a:latin typeface="3M Circular TT Light" panose="020B0404020101020102" pitchFamily="34" charset="0"/>
                <a:cs typeface="3M Circular TT Light" panose="020B0404020101020102" pitchFamily="34" charset="0"/>
              </a:defRPr>
            </a:lvl2pPr>
            <a:lvl3pPr marL="0" indent="0">
              <a:buNone/>
              <a:defRPr sz="1400" baseline="0">
                <a:solidFill>
                  <a:schemeClr val="tx1"/>
                </a:solidFill>
              </a:defRPr>
            </a:lvl3pPr>
            <a:lvl4pPr>
              <a:defRPr>
                <a:solidFill>
                  <a:schemeClr val="accent6"/>
                </a:solidFill>
              </a:defRPr>
            </a:lvl4pPr>
            <a:lvl5pPr>
              <a:defRPr>
                <a:solidFill>
                  <a:schemeClr val="accent6"/>
                </a:solidFill>
              </a:defRPr>
            </a:lvl5pPr>
          </a:lstStyle>
          <a:p>
            <a:pPr lvl="0"/>
            <a:r>
              <a:rPr lang="en-US"/>
              <a:t>Subheadline lorem ipsum dolor sit amet, consectetur adispiscing</a:t>
            </a:r>
          </a:p>
          <a:p>
            <a:pPr lvl="1"/>
            <a:r>
              <a:rPr lang="en-US"/>
              <a:t>Subheadline elit, sed do eisusmod tempor incidudnt ut labore et</a:t>
            </a:r>
          </a:p>
          <a:p>
            <a:pPr lvl="2"/>
            <a:r>
              <a:rPr lang="en-US"/>
              <a:t>Body copy ut enim ad suspendisse et enim condimentum, malesuada sapien id, dapibus mi. Duis odio odio, mollis vel scelerisque id, rhoncus vel urna. </a:t>
            </a:r>
          </a:p>
          <a:p>
            <a:pPr lvl="2"/>
            <a:endParaRPr lang="en-US"/>
          </a:p>
        </p:txBody>
      </p:sp>
      <p:sp>
        <p:nvSpPr>
          <p:cNvPr id="19" name="Content Placeholder 4"/>
          <p:cNvSpPr>
            <a:spLocks noGrp="1"/>
          </p:cNvSpPr>
          <p:nvPr>
            <p:ph sz="quarter" idx="17" hasCustomPrompt="1"/>
          </p:nvPr>
        </p:nvSpPr>
        <p:spPr>
          <a:xfrm>
            <a:off x="408940" y="819150"/>
            <a:ext cx="3794760" cy="4953000"/>
          </a:xfrm>
        </p:spPr>
        <p:txBody>
          <a:bodyPr/>
          <a:lstStyle>
            <a:lvl1pPr>
              <a:defRPr sz="2000" baseline="0">
                <a:solidFill>
                  <a:schemeClr val="tx1"/>
                </a:solidFill>
                <a:latin typeface="+mj-lt"/>
              </a:defRPr>
            </a:lvl1pPr>
            <a:lvl2pPr marL="0" indent="0">
              <a:spcAft>
                <a:spcPts val="1200"/>
              </a:spcAft>
              <a:buNone/>
              <a:defRPr sz="2000">
                <a:solidFill>
                  <a:schemeClr val="tx1"/>
                </a:solidFill>
                <a:latin typeface="3M Circular TT Light" panose="020B0404020101020102" pitchFamily="34" charset="0"/>
                <a:cs typeface="3M Circular TT Light" panose="020B0404020101020102" pitchFamily="34" charset="0"/>
              </a:defRPr>
            </a:lvl2pPr>
            <a:lvl3pPr marL="0" indent="0">
              <a:buNone/>
              <a:defRPr sz="1400" baseline="0">
                <a:solidFill>
                  <a:schemeClr val="tx1"/>
                </a:solidFill>
              </a:defRPr>
            </a:lvl3pPr>
            <a:lvl4pPr>
              <a:defRPr>
                <a:solidFill>
                  <a:schemeClr val="accent6"/>
                </a:solidFill>
              </a:defRPr>
            </a:lvl4pPr>
            <a:lvl5pPr>
              <a:defRPr>
                <a:solidFill>
                  <a:schemeClr val="accent6"/>
                </a:solidFill>
              </a:defRPr>
            </a:lvl5pPr>
          </a:lstStyle>
          <a:p>
            <a:pPr lvl="0"/>
            <a:r>
              <a:rPr lang="en-US"/>
              <a:t>Subheadline lorem ipsum dolor sit amet, consectetur adispiscing</a:t>
            </a:r>
          </a:p>
          <a:p>
            <a:pPr lvl="1"/>
            <a:r>
              <a:rPr lang="en-US"/>
              <a:t>Subheadline elit, sed do eisusmod tempor incidudnt ut labore et</a:t>
            </a:r>
          </a:p>
          <a:p>
            <a:pPr lvl="2"/>
            <a:r>
              <a:rPr lang="en-US"/>
              <a:t>Body copy ut enim ad suspendisse et enim condimentum, malesuada sapien id, dapibus mi. Duis odio odio, mollis vel scelerisque id, rhoncus vel urna. </a:t>
            </a:r>
          </a:p>
          <a:p>
            <a:pPr lvl="2"/>
            <a:endParaRPr lang="en-US"/>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20" name="Group 19"/>
            <p:cNvGrpSpPr>
              <a:grpSpLocks/>
            </p:cNvGrpSpPr>
            <p:nvPr/>
          </p:nvGrpSpPr>
          <p:grpSpPr bwMode="auto">
            <a:xfrm>
              <a:off x="9698988" y="6574531"/>
              <a:ext cx="1822452" cy="182883"/>
              <a:chOff x="9703453" y="6574531"/>
              <a:chExt cx="1822452" cy="182883"/>
            </a:xfrm>
          </p:grpSpPr>
          <p:sp>
            <p:nvSpPr>
              <p:cNvPr id="2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3"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4"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4050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3 1/3">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79412" y="379414"/>
            <a:ext cx="11425237" cy="457200"/>
          </a:xfrm>
        </p:spPr>
        <p:txBody>
          <a:bodyPr/>
          <a:lstStyle>
            <a:lvl1pPr>
              <a:defRPr/>
            </a:lvl1pPr>
          </a:lstStyle>
          <a:p>
            <a:r>
              <a:rPr lang="en-US"/>
              <a:t>Headline goes here</a:t>
            </a:r>
            <a:endParaRPr lang="en-GB" dirty="0"/>
          </a:p>
        </p:txBody>
      </p:sp>
      <p:sp>
        <p:nvSpPr>
          <p:cNvPr id="10" name="Content Placeholder 9"/>
          <p:cNvSpPr>
            <a:spLocks noGrp="1"/>
          </p:cNvSpPr>
          <p:nvPr>
            <p:ph sz="quarter" idx="16" hasCustomPrompt="1"/>
          </p:nvPr>
        </p:nvSpPr>
        <p:spPr>
          <a:xfrm>
            <a:off x="8010524" y="1295401"/>
            <a:ext cx="3800475"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solidFill>
                  <a:schemeClr val="tx1"/>
                </a:solidFill>
                <a:latin typeface="+mj-lt"/>
              </a:defRPr>
            </a:lvl1pPr>
            <a:lvl2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1400">
                <a:solidFill>
                  <a:schemeClr val="tx1"/>
                </a:solidFill>
              </a:defRPr>
            </a:lvl2pPr>
            <a:lvl3pPr marL="114300" marR="0" indent="-1143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12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a:t>Subheadline cras nec olestie turpis, vitae pharetra velit et ivamus non quam celerisque.</a:t>
            </a:r>
          </a:p>
          <a:p>
            <a:pPr lvl="1"/>
            <a:r>
              <a:rPr lang="en-US"/>
              <a:t>Quisque aliquam, ligula quis rhoncus vehicula, risus urna elementum ex, vitae vehicula ante magna quis neque. Duis suscipit turpis et bibendum ornare.</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17" name="Text Placeholder 16"/>
          <p:cNvSpPr>
            <a:spLocks noGrp="1"/>
          </p:cNvSpPr>
          <p:nvPr>
            <p:ph type="body" sz="quarter" idx="11" hasCustomPrompt="1"/>
          </p:nvPr>
        </p:nvSpPr>
        <p:spPr>
          <a:xfrm>
            <a:off x="381000" y="1333500"/>
            <a:ext cx="7334250" cy="4914900"/>
          </a:xfrm>
        </p:spPr>
        <p:txBody>
          <a:bodyPr/>
          <a:lstStyle>
            <a:lvl1pPr>
              <a:defRPr sz="2000" baseline="0">
                <a:solidFill>
                  <a:schemeClr val="tx1"/>
                </a:solidFill>
                <a:latin typeface="+mj-lt"/>
              </a:defRPr>
            </a:lvl1pPr>
            <a:lvl2pPr marL="0" indent="0">
              <a:buNone/>
              <a:defRPr sz="1400">
                <a:solidFill>
                  <a:schemeClr val="tx1"/>
                </a:solidFill>
              </a:defRPr>
            </a:lvl2pPr>
            <a:lvl3pPr marL="114300" indent="-114300">
              <a:defRPr sz="1400">
                <a:solidFill>
                  <a:schemeClr val="tx1"/>
                </a:solidFill>
              </a:defRPr>
            </a:lvl3pPr>
          </a:lstStyle>
          <a:p>
            <a:pPr lvl="0"/>
            <a:r>
              <a:rPr lang="en-US"/>
              <a:t>Subheadline cras nec olestie turpis, vitae pharetra velit et ivamus non quam celerisque.</a:t>
            </a:r>
          </a:p>
          <a:p>
            <a:pPr lvl="1"/>
            <a:r>
              <a:rPr lang="en-US"/>
              <a:t>Quisque aliquam, ligula quis rhoncus vehicula, risus urna elementum ex, vitae vehicula ante magna quis neque. Duis suscipit turpis et bibendum ornare.</a:t>
            </a:r>
          </a:p>
          <a:p>
            <a:pPr lvl="2"/>
            <a:r>
              <a:rPr lang="en-US"/>
              <a:t>Bullet list curabitur aliquet commodo turpis ut sagittis</a:t>
            </a:r>
          </a:p>
          <a:p>
            <a:pPr lvl="2"/>
            <a:r>
              <a:rPr lang="en-US"/>
              <a:t>Proin pretium ullamcorper tempor</a:t>
            </a:r>
          </a:p>
          <a:p>
            <a:pPr lvl="2"/>
            <a:r>
              <a:rPr lang="en-US"/>
              <a:t>Duis tincidunt ornare enim, sed venenatis orci tempor</a:t>
            </a:r>
          </a:p>
        </p:txBody>
      </p:sp>
      <p:grpSp>
        <p:nvGrpSpPr>
          <p:cNvPr id="18" name="Group 22"/>
          <p:cNvGrpSpPr>
            <a:grpSpLocks/>
          </p:cNvGrpSpPr>
          <p:nvPr userDrawn="1"/>
        </p:nvGrpSpPr>
        <p:grpSpPr bwMode="auto">
          <a:xfrm>
            <a:off x="60690" y="6596401"/>
            <a:ext cx="1822452" cy="184155"/>
            <a:chOff x="9698988" y="6574531"/>
            <a:chExt cx="1822452" cy="182885"/>
          </a:xfrm>
        </p:grpSpPr>
        <p:grpSp>
          <p:nvGrpSpPr>
            <p:cNvPr id="19" name="Group 18"/>
            <p:cNvGrpSpPr>
              <a:grpSpLocks/>
            </p:cNvGrpSpPr>
            <p:nvPr/>
          </p:nvGrpSpPr>
          <p:grpSpPr bwMode="auto">
            <a:xfrm>
              <a:off x="9698988" y="6574531"/>
              <a:ext cx="1822452" cy="182883"/>
              <a:chOff x="9703453" y="6574531"/>
              <a:chExt cx="1822452" cy="182883"/>
            </a:xfrm>
          </p:grpSpPr>
          <p:sp>
            <p:nvSpPr>
              <p:cNvPr id="2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2"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3"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87854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ontent, Column right">
    <p:spTree>
      <p:nvGrpSpPr>
        <p:cNvPr id="1" name=""/>
        <p:cNvGrpSpPr/>
        <p:nvPr/>
      </p:nvGrpSpPr>
      <p:grpSpPr>
        <a:xfrm>
          <a:off x="0" y="0"/>
          <a:ext cx="0" cy="0"/>
          <a:chOff x="0" y="0"/>
          <a:chExt cx="0" cy="0"/>
        </a:xfrm>
      </p:grpSpPr>
      <p:sp>
        <p:nvSpPr>
          <p:cNvPr id="3" name="Title 1"/>
          <p:cNvSpPr>
            <a:spLocks noGrp="1"/>
          </p:cNvSpPr>
          <p:nvPr>
            <p:ph type="title"/>
          </p:nvPr>
        </p:nvSpPr>
        <p:spPr>
          <a:xfrm>
            <a:off x="379412" y="379414"/>
            <a:ext cx="11425237" cy="457200"/>
          </a:xfrm>
        </p:spPr>
        <p:txBody>
          <a:bodyPr/>
          <a:lstStyle/>
          <a:p>
            <a:endParaRPr lang="en-US"/>
          </a:p>
        </p:txBody>
      </p:sp>
      <p:sp>
        <p:nvSpPr>
          <p:cNvPr id="4" name="Content Placeholder 2"/>
          <p:cNvSpPr>
            <a:spLocks noGrp="1"/>
          </p:cNvSpPr>
          <p:nvPr>
            <p:ph sz="quarter" idx="4294967295"/>
          </p:nvPr>
        </p:nvSpPr>
        <p:spPr>
          <a:xfrm>
            <a:off x="8276571" y="838200"/>
            <a:ext cx="3266988" cy="4953000"/>
          </a:xfrm>
        </p:spPr>
        <p:txBody>
          <a:bodyPr/>
          <a:lstStyle/>
          <a:p>
            <a:r>
              <a:rPr lang="en-US" dirty="0" err="1">
                <a:latin typeface="+mj-lt"/>
              </a:rPr>
              <a:t>Subheadline</a:t>
            </a:r>
            <a:r>
              <a:rPr lang="en-US" dirty="0">
                <a:latin typeface="+mj-lt"/>
              </a:rPr>
              <a:t> </a:t>
            </a:r>
            <a:r>
              <a:rPr lang="en-US" dirty="0" err="1">
                <a:latin typeface="+mj-lt"/>
              </a:rPr>
              <a:t>fermentum</a:t>
            </a:r>
            <a:r>
              <a:rPr lang="en-US" dirty="0">
                <a:latin typeface="+mj-lt"/>
              </a:rPr>
              <a:t> </a:t>
            </a:r>
            <a:r>
              <a:rPr lang="en-US" dirty="0" err="1">
                <a:latin typeface="+mj-lt"/>
              </a:rPr>
              <a:t>turpis</a:t>
            </a:r>
            <a:r>
              <a:rPr lang="en-US" dirty="0">
                <a:latin typeface="+mj-lt"/>
              </a:rPr>
              <a:t> </a:t>
            </a:r>
            <a:r>
              <a:rPr lang="en-US" dirty="0" err="1">
                <a:latin typeface="+mj-lt"/>
              </a:rPr>
              <a:t>vel</a:t>
            </a:r>
            <a:r>
              <a:rPr lang="en-US" dirty="0">
                <a:latin typeface="+mj-lt"/>
              </a:rPr>
              <a:t>, </a:t>
            </a:r>
            <a:r>
              <a:rPr lang="en-US" dirty="0" err="1">
                <a:latin typeface="+mj-lt"/>
              </a:rPr>
              <a:t>dignissim</a:t>
            </a:r>
            <a:r>
              <a:rPr lang="en-US" dirty="0">
                <a:latin typeface="+mj-lt"/>
              </a:rPr>
              <a:t> </a:t>
            </a:r>
            <a:r>
              <a:rPr lang="en-US" dirty="0" err="1">
                <a:latin typeface="+mj-lt"/>
              </a:rPr>
              <a:t>risus</a:t>
            </a:r>
            <a:r>
              <a:rPr lang="en-US" dirty="0">
                <a:latin typeface="+mj-lt"/>
              </a:rPr>
              <a:t>. </a:t>
            </a:r>
            <a:r>
              <a:rPr lang="en-US" dirty="0" err="1">
                <a:latin typeface="+mj-lt"/>
              </a:rPr>
              <a:t>Donec</a:t>
            </a:r>
            <a:r>
              <a:rPr lang="en-US" dirty="0">
                <a:latin typeface="+mj-lt"/>
              </a:rPr>
              <a:t> </a:t>
            </a:r>
            <a:r>
              <a:rPr lang="en-US" dirty="0" err="1">
                <a:latin typeface="+mj-lt"/>
              </a:rPr>
              <a:t>aliquam</a:t>
            </a:r>
            <a:r>
              <a:rPr lang="en-US" dirty="0">
                <a:latin typeface="+mj-lt"/>
              </a:rPr>
              <a:t> </a:t>
            </a:r>
            <a:r>
              <a:rPr lang="en-US" dirty="0" err="1">
                <a:latin typeface="+mj-lt"/>
              </a:rPr>
              <a:t>augue</a:t>
            </a:r>
            <a:r>
              <a:rPr lang="en-US" dirty="0">
                <a:latin typeface="+mj-lt"/>
              </a:rPr>
              <a:t> </a:t>
            </a:r>
            <a:r>
              <a:rPr lang="en-US" dirty="0" err="1">
                <a:latin typeface="+mj-lt"/>
              </a:rPr>
              <a:t>sed</a:t>
            </a:r>
            <a:r>
              <a:rPr lang="en-US" dirty="0">
                <a:latin typeface="+mj-lt"/>
              </a:rPr>
              <a:t> </a:t>
            </a:r>
            <a:r>
              <a:rPr lang="en-US" dirty="0" err="1">
                <a:latin typeface="+mj-lt"/>
              </a:rPr>
              <a:t>risus</a:t>
            </a:r>
            <a:r>
              <a:rPr lang="en-US" dirty="0">
                <a:latin typeface="+mj-lt"/>
              </a:rPr>
              <a:t> </a:t>
            </a:r>
            <a:r>
              <a:rPr lang="en-US" dirty="0" err="1">
                <a:latin typeface="+mj-lt"/>
              </a:rPr>
              <a:t>posuere</a:t>
            </a:r>
            <a:r>
              <a:rPr lang="en-US" dirty="0">
                <a:latin typeface="+mj-lt"/>
              </a:rPr>
              <a:t> </a:t>
            </a:r>
            <a:r>
              <a:rPr lang="en-US" dirty="0" err="1">
                <a:latin typeface="+mj-lt"/>
              </a:rPr>
              <a:t>faucibus</a:t>
            </a:r>
            <a:r>
              <a:rPr lang="en-US" dirty="0">
                <a:latin typeface="+mj-lt"/>
              </a:rPr>
              <a:t>. </a:t>
            </a:r>
          </a:p>
          <a:p>
            <a:pPr marL="0" lvl="1" indent="0">
              <a:buNone/>
            </a:pPr>
            <a:r>
              <a:rPr lang="en-US" sz="1400" dirty="0" err="1"/>
              <a:t>Fusce</a:t>
            </a:r>
            <a:r>
              <a:rPr lang="en-US" sz="1400" dirty="0"/>
              <a:t> pharetra </a:t>
            </a:r>
            <a:r>
              <a:rPr lang="en-US" sz="1400" dirty="0" err="1"/>
              <a:t>purus</a:t>
            </a:r>
            <a:r>
              <a:rPr lang="en-US" sz="1400" dirty="0"/>
              <a:t> </a:t>
            </a:r>
            <a:r>
              <a:rPr lang="en-US" sz="1400" dirty="0" err="1"/>
              <a:t>purus</a:t>
            </a:r>
            <a:r>
              <a:rPr lang="en-US" sz="1400" dirty="0"/>
              <a:t>, </a:t>
            </a:r>
            <a:r>
              <a:rPr lang="en-US" sz="1400" dirty="0" err="1"/>
              <a:t>ut</a:t>
            </a:r>
            <a:r>
              <a:rPr lang="en-US" sz="1400" dirty="0"/>
              <a:t> </a:t>
            </a:r>
            <a:r>
              <a:rPr lang="en-US" sz="1400" dirty="0" err="1"/>
              <a:t>tristique</a:t>
            </a:r>
            <a:r>
              <a:rPr lang="en-US" sz="1400" dirty="0"/>
              <a:t> </a:t>
            </a:r>
            <a:r>
              <a:rPr lang="en-US" sz="1400" dirty="0" err="1"/>
              <a:t>velit</a:t>
            </a:r>
            <a:r>
              <a:rPr lang="en-US" sz="1400" dirty="0"/>
              <a:t> </a:t>
            </a:r>
            <a:r>
              <a:rPr lang="en-US" sz="1400" dirty="0" err="1"/>
              <a:t>aliquet</a:t>
            </a:r>
            <a:r>
              <a:rPr lang="en-US" sz="1400" dirty="0"/>
              <a:t> maximus. Do </a:t>
            </a:r>
            <a:r>
              <a:rPr lang="en-US" sz="1400" dirty="0" err="1"/>
              <a:t>consequat</a:t>
            </a:r>
            <a:r>
              <a:rPr lang="en-US" sz="1400" dirty="0"/>
              <a:t>. </a:t>
            </a:r>
            <a:r>
              <a:rPr lang="en-US" sz="1400" dirty="0" err="1"/>
              <a:t>Duis</a:t>
            </a:r>
            <a:r>
              <a:rPr lang="en-US" sz="1400" dirty="0"/>
              <a:t>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a:t>
            </a:r>
            <a:r>
              <a:rPr lang="en-US" sz="1400" dirty="0" err="1"/>
              <a:t>dolore</a:t>
            </a:r>
            <a:r>
              <a:rPr lang="en-US" sz="1400" dirty="0"/>
              <a:t> </a:t>
            </a:r>
            <a:r>
              <a:rPr lang="en-US" sz="1400" dirty="0" err="1"/>
              <a:t>eu</a:t>
            </a:r>
            <a:r>
              <a:rPr lang="en-US" sz="1400" dirty="0"/>
              <a:t> </a:t>
            </a:r>
            <a:r>
              <a:rPr lang="en-US" sz="1400" dirty="0" err="1"/>
              <a:t>fugiat</a:t>
            </a:r>
            <a:r>
              <a:rPr lang="en-US" sz="1400" dirty="0"/>
              <a:t> </a:t>
            </a:r>
            <a:r>
              <a:rPr lang="en-US" sz="1400" dirty="0" err="1"/>
              <a:t>nulla</a:t>
            </a:r>
            <a:r>
              <a:rPr lang="en-US" sz="1400" dirty="0"/>
              <a:t>. </a:t>
            </a:r>
          </a:p>
          <a:p>
            <a:pPr marL="174625" lvl="2"/>
            <a:r>
              <a:rPr lang="en-US" sz="1400" dirty="0"/>
              <a:t>Nunc </a:t>
            </a:r>
            <a:r>
              <a:rPr lang="en-US" sz="1400" dirty="0" err="1"/>
              <a:t>tempor</a:t>
            </a:r>
            <a:r>
              <a:rPr lang="en-US" sz="1400" dirty="0"/>
              <a:t> </a:t>
            </a:r>
            <a:r>
              <a:rPr lang="en-US" sz="1400" dirty="0" err="1"/>
              <a:t>metus</a:t>
            </a:r>
            <a:r>
              <a:rPr lang="en-US" sz="1400" dirty="0"/>
              <a:t> </a:t>
            </a:r>
            <a:r>
              <a:rPr lang="en-US" sz="1400" dirty="0" err="1"/>
              <a:t>eget</a:t>
            </a:r>
            <a:r>
              <a:rPr lang="en-US" sz="1400" dirty="0"/>
              <a:t> </a:t>
            </a:r>
            <a:r>
              <a:rPr lang="en-US" sz="1400" dirty="0" err="1"/>
              <a:t>sapien</a:t>
            </a:r>
            <a:r>
              <a:rPr lang="en-US" sz="1400" dirty="0"/>
              <a:t> </a:t>
            </a:r>
            <a:r>
              <a:rPr lang="en-US" sz="1400" dirty="0" err="1"/>
              <a:t>rhoncus</a:t>
            </a:r>
            <a:r>
              <a:rPr lang="en-US" sz="1400" dirty="0"/>
              <a:t> </a:t>
            </a:r>
            <a:r>
              <a:rPr lang="en-US" sz="1400" dirty="0" err="1"/>
              <a:t>fermentum</a:t>
            </a:r>
            <a:endParaRPr lang="en-US" sz="1400" dirty="0"/>
          </a:p>
          <a:p>
            <a:pPr marL="174625" lvl="2"/>
            <a:r>
              <a:rPr lang="en-US" sz="1400" dirty="0" err="1"/>
              <a:t>Ut</a:t>
            </a:r>
            <a:r>
              <a:rPr lang="en-US" sz="1400" dirty="0"/>
              <a:t> </a:t>
            </a:r>
            <a:r>
              <a:rPr lang="en-US" sz="1400" dirty="0" err="1"/>
              <a:t>eu</a:t>
            </a:r>
            <a:r>
              <a:rPr lang="en-US" sz="1400" dirty="0"/>
              <a:t> </a:t>
            </a:r>
            <a:r>
              <a:rPr lang="en-US" sz="1400" dirty="0" err="1"/>
              <a:t>nibh</a:t>
            </a:r>
            <a:r>
              <a:rPr lang="en-US" sz="1400" dirty="0"/>
              <a:t> mi</a:t>
            </a:r>
          </a:p>
          <a:p>
            <a:pPr marL="174625" lvl="2"/>
            <a:r>
              <a:rPr lang="en-US" sz="1400" dirty="0" err="1"/>
              <a:t>Morbi</a:t>
            </a:r>
            <a:r>
              <a:rPr lang="en-US" sz="1400" dirty="0"/>
              <a:t> </a:t>
            </a:r>
            <a:r>
              <a:rPr lang="en-US" sz="1400" dirty="0" err="1"/>
              <a:t>pellentesque</a:t>
            </a:r>
            <a:r>
              <a:rPr lang="en-US" sz="1400" dirty="0"/>
              <a:t> </a:t>
            </a:r>
            <a:r>
              <a:rPr lang="en-US" sz="1400" dirty="0" err="1"/>
              <a:t>lectus</a:t>
            </a:r>
            <a:r>
              <a:rPr lang="en-US" sz="1400" dirty="0"/>
              <a:t> ex, sit </a:t>
            </a:r>
            <a:r>
              <a:rPr lang="en-US" sz="1400" dirty="0" err="1"/>
              <a:t>amet</a:t>
            </a:r>
            <a:r>
              <a:rPr lang="en-US" sz="1400" dirty="0"/>
              <a:t> </a:t>
            </a:r>
            <a:r>
              <a:rPr lang="en-US" sz="1400" dirty="0" err="1"/>
              <a:t>tempor</a:t>
            </a:r>
            <a:r>
              <a:rPr lang="en-US" sz="1400" dirty="0"/>
              <a:t> </a:t>
            </a:r>
            <a:r>
              <a:rPr lang="en-US" sz="1400" dirty="0" err="1"/>
              <a:t>neque</a:t>
            </a:r>
            <a:r>
              <a:rPr lang="en-US" sz="1400" dirty="0"/>
              <a:t> </a:t>
            </a:r>
            <a:r>
              <a:rPr lang="en-US" sz="1400" dirty="0" err="1"/>
              <a:t>faucibus</a:t>
            </a:r>
            <a:r>
              <a:rPr lang="en-US" sz="1400" dirty="0"/>
              <a:t> id  </a:t>
            </a:r>
            <a:r>
              <a:rPr lang="en-US" sz="1400" dirty="0" err="1"/>
              <a:t>aliquam</a:t>
            </a:r>
            <a:r>
              <a:rPr lang="en-US" sz="1400" dirty="0"/>
              <a:t> </a:t>
            </a:r>
            <a:r>
              <a:rPr lang="en-US" sz="1400" dirty="0" err="1"/>
              <a:t>ultrices</a:t>
            </a:r>
            <a:r>
              <a:rPr lang="en-US" sz="1400" dirty="0"/>
              <a:t> </a:t>
            </a:r>
            <a:r>
              <a:rPr lang="en-US" sz="1400" dirty="0" err="1"/>
              <a:t>bibendum</a:t>
            </a:r>
            <a:r>
              <a:rPr lang="en-US" sz="1400" dirty="0"/>
              <a:t> </a:t>
            </a:r>
            <a:r>
              <a:rPr lang="en-US" sz="1400" dirty="0" err="1"/>
              <a:t>nunc</a:t>
            </a:r>
            <a:endParaRPr lang="en-US" sz="1400" dirty="0"/>
          </a:p>
          <a:p>
            <a:pPr marL="174625" lvl="2"/>
            <a:r>
              <a:rPr lang="en-US" sz="1400" dirty="0"/>
              <a:t>Nam </a:t>
            </a:r>
            <a:r>
              <a:rPr lang="en-US" sz="1400" dirty="0" err="1"/>
              <a:t>rhoncus</a:t>
            </a:r>
            <a:r>
              <a:rPr lang="en-US" sz="1400" dirty="0"/>
              <a:t>, </a:t>
            </a:r>
            <a:r>
              <a:rPr lang="en-US" sz="1400" dirty="0" err="1"/>
              <a:t>neque</a:t>
            </a:r>
            <a:r>
              <a:rPr lang="en-US" sz="1400" dirty="0"/>
              <a:t> </a:t>
            </a:r>
            <a:r>
              <a:rPr lang="en-US" sz="1400" dirty="0" err="1"/>
              <a:t>ut</a:t>
            </a:r>
            <a:r>
              <a:rPr lang="en-US" sz="1400" dirty="0"/>
              <a:t> </a:t>
            </a:r>
            <a:r>
              <a:rPr lang="en-US" sz="1400" dirty="0" err="1"/>
              <a:t>auctor</a:t>
            </a:r>
            <a:r>
              <a:rPr lang="en-US" sz="1400" dirty="0"/>
              <a:t> </a:t>
            </a:r>
            <a:r>
              <a:rPr lang="en-US" sz="1400" dirty="0" err="1"/>
              <a:t>ornare</a:t>
            </a:r>
            <a:r>
              <a:rPr lang="en-US" sz="1400" dirty="0"/>
              <a:t>, </a:t>
            </a:r>
            <a:r>
              <a:rPr lang="en-US" sz="1400" dirty="0" err="1"/>
              <a:t>leo</a:t>
            </a:r>
            <a:r>
              <a:rPr lang="en-US" sz="1400" dirty="0"/>
              <a:t> </a:t>
            </a:r>
            <a:r>
              <a:rPr lang="en-US" sz="1400" dirty="0" err="1"/>
              <a:t>neque</a:t>
            </a:r>
            <a:r>
              <a:rPr lang="en-US" sz="1400" dirty="0"/>
              <a:t> gravida quam, </a:t>
            </a:r>
            <a:r>
              <a:rPr lang="en-US" sz="1400" dirty="0" err="1"/>
              <a:t>nec</a:t>
            </a:r>
            <a:r>
              <a:rPr lang="en-US" sz="1400" dirty="0"/>
              <a:t> </a:t>
            </a:r>
            <a:r>
              <a:rPr lang="en-US" sz="1400" dirty="0" err="1"/>
              <a:t>imperdiet</a:t>
            </a:r>
            <a:r>
              <a:rPr lang="en-US" sz="1400" dirty="0"/>
              <a:t> </a:t>
            </a:r>
            <a:r>
              <a:rPr lang="en-US" sz="1400" dirty="0" err="1"/>
              <a:t>erat</a:t>
            </a:r>
            <a:r>
              <a:rPr lang="en-US" sz="1400" dirty="0"/>
              <a:t> quam </a:t>
            </a:r>
            <a:r>
              <a:rPr lang="en-US" sz="1400" dirty="0" err="1"/>
              <a:t>eu</a:t>
            </a:r>
            <a:r>
              <a:rPr lang="en-US" sz="1400" dirty="0"/>
              <a:t> ante</a:t>
            </a:r>
          </a:p>
          <a:p>
            <a:pPr marL="174625" lvl="2"/>
            <a:endParaRPr lang="en-US" sz="1400" dirty="0"/>
          </a:p>
        </p:txBody>
      </p:sp>
      <p:sp>
        <p:nvSpPr>
          <p:cNvPr id="5" name="Text Placeholder 3"/>
          <p:cNvSpPr>
            <a:spLocks noGrp="1"/>
          </p:cNvSpPr>
          <p:nvPr>
            <p:ph type="body" sz="quarter" idx="10"/>
          </p:nvPr>
        </p:nvSpPr>
        <p:spPr>
          <a:xfrm>
            <a:off x="381000" y="3119226"/>
            <a:ext cx="7234938" cy="2888541"/>
          </a:xfrm>
        </p:spPr>
        <p:txBody>
          <a:bodyPr/>
          <a:lstStyle>
            <a:lvl1pPr>
              <a:defRPr sz="2400"/>
            </a:lvl1pPr>
          </a:lstStyle>
          <a:p>
            <a:endParaRPr lang="en-US"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93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1/3 1/3">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4" name="Text Placeholder 13"/>
          <p:cNvSpPr>
            <a:spLocks noGrp="1"/>
          </p:cNvSpPr>
          <p:nvPr>
            <p:ph type="body" sz="quarter" idx="10" hasCustomPrompt="1"/>
          </p:nvPr>
        </p:nvSpPr>
        <p:spPr>
          <a:xfrm>
            <a:off x="381000" y="2781300"/>
            <a:ext cx="7629525" cy="400050"/>
          </a:xfrm>
        </p:spPr>
        <p:txBody>
          <a:bodyPr/>
          <a:lstStyle>
            <a:lvl1pPr>
              <a:defRPr>
                <a:solidFill>
                  <a:schemeClr val="tx1"/>
                </a:solidFill>
                <a:latin typeface="+mj-lt"/>
              </a:defRPr>
            </a:lvl1pPr>
          </a:lstStyle>
          <a:p>
            <a:pPr lvl="0"/>
            <a:r>
              <a:rPr lang="en-US"/>
              <a:t>Subheadline cras nec olestie turpis, vitae pharetra velit et</a:t>
            </a:r>
          </a:p>
        </p:txBody>
      </p:sp>
      <p:sp>
        <p:nvSpPr>
          <p:cNvPr id="17" name="Text Placeholder 16"/>
          <p:cNvSpPr>
            <a:spLocks noGrp="1"/>
          </p:cNvSpPr>
          <p:nvPr>
            <p:ph type="body" sz="quarter" idx="11" hasCustomPrompt="1"/>
          </p:nvPr>
        </p:nvSpPr>
        <p:spPr>
          <a:xfrm>
            <a:off x="381000" y="3314700"/>
            <a:ext cx="3638550" cy="2933700"/>
          </a:xfrm>
        </p:spPr>
        <p:txBody>
          <a:bodyPr/>
          <a:lstStyle>
            <a:lvl1pPr>
              <a:defRPr sz="1400">
                <a:solidFill>
                  <a:schemeClr val="tx1"/>
                </a:solidFill>
              </a:defRPr>
            </a:lvl1pPr>
          </a:lstStyle>
          <a:p>
            <a:r>
              <a:rPr lang="en-US"/>
              <a:t>Mauris pulvinar nisi pellentesque blandit egestas. Nullam dapibus imperdiet molestie. Morbi pretium, eros eu egestas congue, velit odio tristique urna, sit amet vehicula arcu est non est. Proin nec leo auctor, dictum eros sed, mollis ante. Curabitur et viverra magna, pellentesque ultricies massa. Vivamus lacinia ligula sed ligula pulvinar hendrerit. Nam porttitor.</a:t>
            </a:r>
          </a:p>
        </p:txBody>
      </p:sp>
      <p:sp>
        <p:nvSpPr>
          <p:cNvPr id="18" name="Text Placeholder 16"/>
          <p:cNvSpPr>
            <a:spLocks noGrp="1"/>
          </p:cNvSpPr>
          <p:nvPr>
            <p:ph type="body" sz="quarter" idx="12" hasCustomPrompt="1"/>
          </p:nvPr>
        </p:nvSpPr>
        <p:spPr>
          <a:xfrm>
            <a:off x="4203700" y="3314700"/>
            <a:ext cx="3638550" cy="2933700"/>
          </a:xfrm>
        </p:spPr>
        <p:txBody>
          <a:bodyPr/>
          <a:lstStyle>
            <a:lvl1pPr>
              <a:defRPr sz="1400">
                <a:solidFill>
                  <a:schemeClr val="tx1"/>
                </a:solidFill>
              </a:defRPr>
            </a:lvl1pPr>
          </a:lstStyle>
          <a:p>
            <a:r>
              <a:rPr lang="en-US"/>
              <a:t>Mauris pulvinar nisi pellentesque blandit egestas. Nullam dapibus imperdiet molestie. Morbi pretium, eros eu egestas congue, velit odio tristique urna, sit amet vehicula arcu est non est. Proin nec leo auctor, dictum eros sed, mollis ante. Curabitur et viverra magna, pellentesque ultricies massa. Vivamus lacinia ligula sed ligula pulvinar hendrerit. Nam porttitor.</a:t>
            </a:r>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5" name="Group 14"/>
            <p:cNvGrpSpPr>
              <a:grpSpLocks/>
            </p:cNvGrpSpPr>
            <p:nvPr/>
          </p:nvGrpSpPr>
          <p:grpSpPr bwMode="auto">
            <a:xfrm>
              <a:off x="9698988" y="6574531"/>
              <a:ext cx="1822452" cy="182883"/>
              <a:chOff x="9703453" y="6574531"/>
              <a:chExt cx="1822452"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24171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mages, copy">
    <p:spTree>
      <p:nvGrpSpPr>
        <p:cNvPr id="1" name=""/>
        <p:cNvGrpSpPr/>
        <p:nvPr/>
      </p:nvGrpSpPr>
      <p:grpSpPr>
        <a:xfrm>
          <a:off x="0" y="0"/>
          <a:ext cx="0" cy="0"/>
          <a:chOff x="0" y="0"/>
          <a:chExt cx="0" cy="0"/>
        </a:xfrm>
      </p:grpSpPr>
      <p:sp>
        <p:nvSpPr>
          <p:cNvPr id="17" name="Picture Placeholder 9"/>
          <p:cNvSpPr>
            <a:spLocks noGrp="1"/>
          </p:cNvSpPr>
          <p:nvPr>
            <p:ph type="pic" sz="quarter" idx="13"/>
          </p:nvPr>
        </p:nvSpPr>
        <p:spPr>
          <a:xfrm>
            <a:off x="378794" y="1360699"/>
            <a:ext cx="3581400" cy="1954001"/>
          </a:xfrm>
          <a:solidFill>
            <a:schemeClr val="bg1">
              <a:lumMod val="85000"/>
            </a:schemeClr>
          </a:solidFill>
        </p:spPr>
        <p:txBody>
          <a:bodyPr lIns="0" rIns="0"/>
          <a:lstStyle/>
          <a:p>
            <a:r>
              <a:rPr lang="en-US" dirty="0"/>
              <a:t>Click icon to add picture</a:t>
            </a:r>
            <a:endParaRPr lang="en-GB" dirty="0"/>
          </a:p>
        </p:txBody>
      </p:sp>
      <p:sp>
        <p:nvSpPr>
          <p:cNvPr id="18" name="Picture Placeholder 9"/>
          <p:cNvSpPr>
            <a:spLocks noGrp="1"/>
          </p:cNvSpPr>
          <p:nvPr>
            <p:ph type="pic" sz="quarter" idx="16"/>
          </p:nvPr>
        </p:nvSpPr>
        <p:spPr>
          <a:xfrm>
            <a:off x="378794" y="3638550"/>
            <a:ext cx="3581400" cy="1981200"/>
          </a:xfrm>
          <a:solidFill>
            <a:schemeClr val="bg1">
              <a:lumMod val="85000"/>
            </a:schemeClr>
          </a:solidFill>
        </p:spPr>
        <p:txBody>
          <a:bodyPr lIns="0" rIns="0"/>
          <a:lstStyle/>
          <a:p>
            <a:r>
              <a:rPr lang="en-US" dirty="0"/>
              <a:t>Click icon to add picture</a:t>
            </a:r>
            <a:endParaRPr lang="en-GB" dirty="0"/>
          </a:p>
        </p:txBody>
      </p:sp>
      <p:sp>
        <p:nvSpPr>
          <p:cNvPr id="3" name="Title 4"/>
          <p:cNvSpPr>
            <a:spLocks noGrp="1"/>
          </p:cNvSpPr>
          <p:nvPr>
            <p:ph type="title"/>
          </p:nvPr>
        </p:nvSpPr>
        <p:spPr>
          <a:xfrm>
            <a:off x="379412" y="387580"/>
            <a:ext cx="11425237" cy="763586"/>
          </a:xfrm>
        </p:spPr>
        <p:txBody>
          <a:bodyPr/>
          <a:lstStyle/>
          <a:p>
            <a:endParaRPr lang="en-US" dirty="0"/>
          </a:p>
        </p:txBody>
      </p:sp>
      <p:sp>
        <p:nvSpPr>
          <p:cNvPr id="4" name="Content Placeholder 5"/>
          <p:cNvSpPr>
            <a:spLocks noGrp="1"/>
          </p:cNvSpPr>
          <p:nvPr>
            <p:ph sz="quarter" idx="4294967295"/>
          </p:nvPr>
        </p:nvSpPr>
        <p:spPr>
          <a:xfrm>
            <a:off x="4215765" y="1314450"/>
            <a:ext cx="7588884" cy="2000250"/>
          </a:xfrm>
          <a:prstGeom prst="rect">
            <a:avLst/>
          </a:prstGeom>
        </p:spPr>
        <p:txBody>
          <a:bodyPr/>
          <a:lstStyle/>
          <a:p>
            <a:pPr lvl="0"/>
            <a:r>
              <a:rPr lang="en-US">
                <a:solidFill>
                  <a:schemeClr val="tx1"/>
                </a:solidFill>
              </a:rPr>
              <a:t>Subheadline lorem ipsum dolor sit amet, consectetur adispiscing</a:t>
            </a:r>
          </a:p>
          <a:p>
            <a:pPr lvl="2"/>
            <a:r>
              <a:rPr lang="en-US" sz="1400">
                <a:solidFill>
                  <a:schemeClr val="tx1"/>
                </a:solidFill>
              </a:rPr>
              <a:t>Body copy ut enim ad suspendisse et enim condimentum, malesuada sapien id, dapibus mi. Duis odio odio, mollis vel scelerisque id, rhoncus vel urna. Sed nibh ipsum, dignissim vel gravida ut, sodales lacinia est. Nam eget cursus tellus, quis viverra leo. Duis ornare, turpis id molestie vulputate, risus justo placerat sem.</a:t>
            </a:r>
          </a:p>
          <a:p>
            <a:pPr lvl="2"/>
            <a:endParaRPr lang="en-US">
              <a:solidFill>
                <a:schemeClr val="tx1"/>
              </a:solidFill>
            </a:endParaRPr>
          </a:p>
          <a:p>
            <a:pPr lvl="2"/>
            <a:endParaRPr lang="en-US">
              <a:solidFill>
                <a:schemeClr val="tx1"/>
              </a:solidFill>
            </a:endParaRPr>
          </a:p>
        </p:txBody>
      </p:sp>
      <p:sp>
        <p:nvSpPr>
          <p:cNvPr id="5" name="Content Placeholder 6"/>
          <p:cNvSpPr>
            <a:spLocks noGrp="1"/>
          </p:cNvSpPr>
          <p:nvPr>
            <p:ph sz="quarter" idx="4294967295"/>
          </p:nvPr>
        </p:nvSpPr>
        <p:spPr>
          <a:xfrm>
            <a:off x="4215765" y="3598250"/>
            <a:ext cx="7588884" cy="2000250"/>
          </a:xfrm>
          <a:prstGeom prst="rect">
            <a:avLst/>
          </a:prstGeom>
        </p:spPr>
        <p:txBody>
          <a:bodyPr/>
          <a:lstStyle/>
          <a:p>
            <a:r>
              <a:rPr lang="en-US">
                <a:solidFill>
                  <a:schemeClr val="tx1"/>
                </a:solidFill>
              </a:rPr>
              <a:t>Subheadline lorem ipsum dolor sit amet, consectetur adispiscing</a:t>
            </a:r>
          </a:p>
          <a:p>
            <a:pPr lvl="2"/>
            <a:r>
              <a:rPr lang="en-US" sz="1400" dirty="0">
                <a:solidFill>
                  <a:schemeClr val="tx1"/>
                </a:solidFill>
              </a:rPr>
              <a:t>Body copy ut enim ad suspendisse et enim condimentum, malesuada sapien id, dapibus mi. Duis odio odio, mollis vel scelerisque id, rhoncus vel urna</a:t>
            </a:r>
            <a:r>
              <a:rPr lang="en-US" sz="1400">
                <a:solidFill>
                  <a:schemeClr val="tx1"/>
                </a:solidFill>
              </a:rPr>
              <a:t>. Sed nibh ipsum, dignissim vel gravida ut, sodales lacinia est. Nam eget cursus tellus, quis viverra leo. Duis ornare, turpis id molestie vulputate, risus justo placerat sem.</a:t>
            </a:r>
          </a:p>
          <a:p>
            <a:pPr lvl="2"/>
            <a:endParaRPr lang="en-US" dirty="0">
              <a:solidFill>
                <a:schemeClr val="tx1"/>
              </a:solidFill>
            </a:endParaRPr>
          </a:p>
          <a:p>
            <a:endParaRPr lang="en-US" dirty="0">
              <a:solidFill>
                <a:schemeClr val="tx1"/>
              </a:solidFill>
            </a:endParaRPr>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9" name="Group 22"/>
          <p:cNvGrpSpPr>
            <a:grpSpLocks/>
          </p:cNvGrpSpPr>
          <p:nvPr userDrawn="1"/>
        </p:nvGrpSpPr>
        <p:grpSpPr bwMode="auto">
          <a:xfrm>
            <a:off x="60690" y="6596401"/>
            <a:ext cx="1822452" cy="184155"/>
            <a:chOff x="9698988" y="6574531"/>
            <a:chExt cx="1822452" cy="182885"/>
          </a:xfrm>
        </p:grpSpPr>
        <p:grpSp>
          <p:nvGrpSpPr>
            <p:cNvPr id="20" name="Group 19"/>
            <p:cNvGrpSpPr>
              <a:grpSpLocks/>
            </p:cNvGrpSpPr>
            <p:nvPr/>
          </p:nvGrpSpPr>
          <p:grpSpPr bwMode="auto">
            <a:xfrm>
              <a:off x="9698988" y="6574531"/>
              <a:ext cx="1822452" cy="182883"/>
              <a:chOff x="9703453" y="6574531"/>
              <a:chExt cx="1822452" cy="182883"/>
            </a:xfrm>
          </p:grpSpPr>
          <p:sp>
            <p:nvSpPr>
              <p:cNvPr id="2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3"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4"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794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47" name="Text Placeholder 46"/>
          <p:cNvSpPr>
            <a:spLocks noGrp="1"/>
          </p:cNvSpPr>
          <p:nvPr>
            <p:ph type="body" sz="quarter" idx="10" hasCustomPrompt="1"/>
          </p:nvPr>
        </p:nvSpPr>
        <p:spPr>
          <a:xfrm>
            <a:off x="381000" y="1333500"/>
            <a:ext cx="3810000" cy="1981200"/>
          </a:xfrm>
        </p:spPr>
        <p:txBody>
          <a:bodyPr/>
          <a:lstStyle>
            <a:lvl1pPr>
              <a:defRPr sz="1400">
                <a:solidFill>
                  <a:schemeClr val="tx1"/>
                </a:solidFill>
              </a:defRPr>
            </a:lvl1pPr>
          </a:lstStyle>
          <a:p>
            <a:r>
              <a:rPr lang="en-US"/>
              <a:t>Body copy lectus. Nam sit amet suscipit lorem. Mauris fringilla facilisis ex, in interdum augue malesuada sit amet. Pellentesque justo urna, sagittis nec dolor sit amet, sollicitudin vestibulum augue. Curabitur ut bibendum enim. Sed suscipit volutpat turpis, sed lacinia orci pharetra vel. Maecenas id odio quis magna lobortis sagittis vitae.</a:t>
            </a:r>
          </a:p>
        </p:txBody>
      </p:sp>
      <p:sp>
        <p:nvSpPr>
          <p:cNvPr id="48" name="Text Placeholder 46"/>
          <p:cNvSpPr>
            <a:spLocks noGrp="1"/>
          </p:cNvSpPr>
          <p:nvPr>
            <p:ph type="body" sz="quarter" idx="11" hasCustomPrompt="1"/>
          </p:nvPr>
        </p:nvSpPr>
        <p:spPr>
          <a:xfrm>
            <a:off x="381000" y="4138864"/>
            <a:ext cx="3810000" cy="1981200"/>
          </a:xfrm>
        </p:spPr>
        <p:txBody>
          <a:bodyPr/>
          <a:lstStyle>
            <a:lvl1pPr>
              <a:defRPr sz="1400">
                <a:solidFill>
                  <a:schemeClr val="tx1"/>
                </a:solidFill>
              </a:defRPr>
            </a:lvl1pPr>
          </a:lstStyle>
          <a:p>
            <a:r>
              <a:rPr lang="en-US"/>
              <a:t>Body copy lectus. Nam sit amet suscipit lorem. Mauris fringilla facilisis ex, in interdum augue malesuada sit amet. Pellentesque justo urna, sagittis nec dolor sit amet, sollicitudin vestibulum augue. Curabitur ut bibendum enim. Sed suscipit volutpat turpis, sed lacinia orci pharetra vel. Maecenas id odio quis magna lobortis sagittis vitae.</a:t>
            </a:r>
          </a:p>
        </p:txBody>
      </p:sp>
      <p:sp>
        <p:nvSpPr>
          <p:cNvPr id="49" name="Title 3"/>
          <p:cNvSpPr>
            <a:spLocks noGrp="1"/>
          </p:cNvSpPr>
          <p:nvPr>
            <p:ph type="title" hasCustomPrompt="1"/>
          </p:nvPr>
        </p:nvSpPr>
        <p:spPr>
          <a:xfrm>
            <a:off x="379412" y="379420"/>
            <a:ext cx="11425237" cy="480036"/>
          </a:xfrm>
        </p:spPr>
        <p:txBody>
          <a:bodyPr/>
          <a:lstStyle>
            <a:lvl1pPr>
              <a:defRPr baseline="0"/>
            </a:lvl1pPr>
          </a:lstStyle>
          <a:p>
            <a:r>
              <a:rPr lang="en-US"/>
              <a:t>Headline goes here</a:t>
            </a:r>
            <a:endParaRPr lang="en-GB" dirty="0"/>
          </a:p>
        </p:txBody>
      </p:sp>
      <p:grpSp>
        <p:nvGrpSpPr>
          <p:cNvPr id="14" name="Group 22"/>
          <p:cNvGrpSpPr>
            <a:grpSpLocks/>
          </p:cNvGrpSpPr>
          <p:nvPr userDrawn="1"/>
        </p:nvGrpSpPr>
        <p:grpSpPr bwMode="auto">
          <a:xfrm>
            <a:off x="60690" y="6596401"/>
            <a:ext cx="1822452" cy="184155"/>
            <a:chOff x="9698988" y="6574531"/>
            <a:chExt cx="1822452" cy="182885"/>
          </a:xfrm>
        </p:grpSpPr>
        <p:grpSp>
          <p:nvGrpSpPr>
            <p:cNvPr id="15" name="Group 14"/>
            <p:cNvGrpSpPr>
              <a:grpSpLocks/>
            </p:cNvGrpSpPr>
            <p:nvPr/>
          </p:nvGrpSpPr>
          <p:grpSpPr bwMode="auto">
            <a:xfrm>
              <a:off x="9698988" y="6574531"/>
              <a:ext cx="1822452" cy="182883"/>
              <a:chOff x="9703453" y="6574531"/>
              <a:chExt cx="1822452" cy="182883"/>
            </a:xfrm>
          </p:grpSpPr>
          <p:sp>
            <p:nvSpPr>
              <p:cNvPr id="1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8988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6454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images, copy">
    <p:spTree>
      <p:nvGrpSpPr>
        <p:cNvPr id="1" name=""/>
        <p:cNvGrpSpPr/>
        <p:nvPr/>
      </p:nvGrpSpPr>
      <p:grpSpPr>
        <a:xfrm>
          <a:off x="0" y="0"/>
          <a:ext cx="0" cy="0"/>
          <a:chOff x="0" y="0"/>
          <a:chExt cx="0" cy="0"/>
        </a:xfrm>
      </p:grpSpPr>
      <p:sp>
        <p:nvSpPr>
          <p:cNvPr id="17" name="Picture Placeholder 9"/>
          <p:cNvSpPr>
            <a:spLocks noGrp="1"/>
          </p:cNvSpPr>
          <p:nvPr>
            <p:ph type="pic" sz="quarter" idx="13"/>
          </p:nvPr>
        </p:nvSpPr>
        <p:spPr>
          <a:xfrm>
            <a:off x="378794" y="1360699"/>
            <a:ext cx="3581400" cy="1954001"/>
          </a:xfrm>
          <a:solidFill>
            <a:schemeClr val="bg1">
              <a:lumMod val="85000"/>
            </a:schemeClr>
          </a:solidFill>
        </p:spPr>
        <p:txBody>
          <a:bodyPr lIns="0" rIns="0"/>
          <a:lstStyle/>
          <a:p>
            <a:r>
              <a:rPr lang="en-US" dirty="0"/>
              <a:t>Click icon to add picture</a:t>
            </a:r>
            <a:endParaRPr lang="en-GB" dirty="0"/>
          </a:p>
        </p:txBody>
      </p:sp>
      <p:sp>
        <p:nvSpPr>
          <p:cNvPr id="18" name="Picture Placeholder 9"/>
          <p:cNvSpPr>
            <a:spLocks noGrp="1"/>
          </p:cNvSpPr>
          <p:nvPr>
            <p:ph type="pic" sz="quarter" idx="16"/>
          </p:nvPr>
        </p:nvSpPr>
        <p:spPr>
          <a:xfrm>
            <a:off x="378794" y="3638550"/>
            <a:ext cx="3581400" cy="1981200"/>
          </a:xfrm>
          <a:solidFill>
            <a:schemeClr val="bg1">
              <a:lumMod val="85000"/>
            </a:schemeClr>
          </a:solidFill>
        </p:spPr>
        <p:txBody>
          <a:bodyPr lIns="0" rIns="0"/>
          <a:lstStyle/>
          <a:p>
            <a:r>
              <a:rPr lang="en-US" dirty="0"/>
              <a:t>Click icon to add picture</a:t>
            </a:r>
            <a:endParaRPr lang="en-GB" dirty="0"/>
          </a:p>
        </p:txBody>
      </p:sp>
      <p:sp>
        <p:nvSpPr>
          <p:cNvPr id="3" name="Title 4"/>
          <p:cNvSpPr>
            <a:spLocks noGrp="1"/>
          </p:cNvSpPr>
          <p:nvPr>
            <p:ph type="title"/>
          </p:nvPr>
        </p:nvSpPr>
        <p:spPr>
          <a:xfrm>
            <a:off x="379412" y="387580"/>
            <a:ext cx="11425237" cy="763586"/>
          </a:xfrm>
        </p:spPr>
        <p:txBody>
          <a:bodyPr/>
          <a:lstStyle/>
          <a:p>
            <a:endParaRPr lang="en-US" dirty="0"/>
          </a:p>
        </p:txBody>
      </p:sp>
      <p:sp>
        <p:nvSpPr>
          <p:cNvPr id="4" name="Content Placeholder 5"/>
          <p:cNvSpPr>
            <a:spLocks noGrp="1"/>
          </p:cNvSpPr>
          <p:nvPr>
            <p:ph sz="quarter" idx="4294967295"/>
          </p:nvPr>
        </p:nvSpPr>
        <p:spPr>
          <a:xfrm>
            <a:off x="4215765" y="1314450"/>
            <a:ext cx="7588884" cy="2000250"/>
          </a:xfrm>
          <a:prstGeom prst="rect">
            <a:avLst/>
          </a:prstGeom>
        </p:spPr>
        <p:txBody>
          <a:bodyPr/>
          <a:lstStyle/>
          <a:p>
            <a:pPr lvl="0"/>
            <a:r>
              <a:rPr lang="en-US">
                <a:solidFill>
                  <a:schemeClr val="tx1"/>
                </a:solidFill>
              </a:rPr>
              <a:t>Subheadline lorem ipsum dolor sit amet, consectetur adispiscing</a:t>
            </a:r>
          </a:p>
          <a:p>
            <a:pPr lvl="2"/>
            <a:r>
              <a:rPr lang="en-US" sz="1400">
                <a:solidFill>
                  <a:schemeClr val="tx1"/>
                </a:solidFill>
              </a:rPr>
              <a:t>Body copy ut enim ad suspendisse et enim condimentum, malesuada sapien id, dapibus mi. Duis odio odio, mollis vel scelerisque id, rhoncus vel urna. Sed nibh ipsum, dignissim vel gravida ut, sodales lacinia est. Nam eget cursus tellus, quis viverra leo. Duis ornare, turpis id molestie vulputate, risus justo placerat sem.</a:t>
            </a:r>
          </a:p>
          <a:p>
            <a:pPr lvl="2"/>
            <a:endParaRPr lang="en-US">
              <a:solidFill>
                <a:schemeClr val="tx1"/>
              </a:solidFill>
            </a:endParaRPr>
          </a:p>
          <a:p>
            <a:pPr lvl="2"/>
            <a:endParaRPr lang="en-US">
              <a:solidFill>
                <a:schemeClr val="tx1"/>
              </a:solidFill>
            </a:endParaRPr>
          </a:p>
        </p:txBody>
      </p:sp>
      <p:sp>
        <p:nvSpPr>
          <p:cNvPr id="5" name="Content Placeholder 6"/>
          <p:cNvSpPr>
            <a:spLocks noGrp="1"/>
          </p:cNvSpPr>
          <p:nvPr>
            <p:ph sz="quarter" idx="4294967295"/>
          </p:nvPr>
        </p:nvSpPr>
        <p:spPr>
          <a:xfrm>
            <a:off x="4215765" y="3598250"/>
            <a:ext cx="7588884" cy="2000250"/>
          </a:xfrm>
          <a:prstGeom prst="rect">
            <a:avLst/>
          </a:prstGeom>
        </p:spPr>
        <p:txBody>
          <a:bodyPr/>
          <a:lstStyle/>
          <a:p>
            <a:r>
              <a:rPr lang="en-US">
                <a:solidFill>
                  <a:schemeClr val="tx1"/>
                </a:solidFill>
              </a:rPr>
              <a:t>Subheadline lorem ipsum dolor sit amet, consectetur adispiscing</a:t>
            </a:r>
          </a:p>
          <a:p>
            <a:pPr lvl="2"/>
            <a:r>
              <a:rPr lang="en-US" sz="1400" dirty="0">
                <a:solidFill>
                  <a:schemeClr val="tx1"/>
                </a:solidFill>
              </a:rPr>
              <a:t>Body copy ut enim ad suspendisse et enim condimentum, malesuada sapien id, dapibus mi. Duis odio odio, mollis vel scelerisque id, rhoncus vel urna</a:t>
            </a:r>
            <a:r>
              <a:rPr lang="en-US" sz="1400">
                <a:solidFill>
                  <a:schemeClr val="tx1"/>
                </a:solidFill>
              </a:rPr>
              <a:t>. Sed nibh ipsum, dignissim vel gravida ut, sodales lacinia est. Nam eget cursus tellus, quis viverra leo. Duis ornare, turpis id molestie vulputate, risus justo placerat sem.</a:t>
            </a:r>
          </a:p>
          <a:p>
            <a:pPr lvl="2"/>
            <a:endParaRPr lang="en-US" dirty="0">
              <a:solidFill>
                <a:schemeClr val="tx1"/>
              </a:solidFill>
            </a:endParaRPr>
          </a:p>
          <a:p>
            <a:endParaRPr lang="en-US" dirty="0">
              <a:solidFill>
                <a:schemeClr val="tx1"/>
              </a:solidFill>
            </a:endParaRPr>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9" name="Group 22"/>
          <p:cNvGrpSpPr>
            <a:grpSpLocks/>
          </p:cNvGrpSpPr>
          <p:nvPr userDrawn="1"/>
        </p:nvGrpSpPr>
        <p:grpSpPr bwMode="auto">
          <a:xfrm>
            <a:off x="60690" y="6596401"/>
            <a:ext cx="1822452" cy="184155"/>
            <a:chOff x="9698988" y="6574531"/>
            <a:chExt cx="1822452" cy="182885"/>
          </a:xfrm>
        </p:grpSpPr>
        <p:grpSp>
          <p:nvGrpSpPr>
            <p:cNvPr id="20" name="Group 19"/>
            <p:cNvGrpSpPr>
              <a:grpSpLocks/>
            </p:cNvGrpSpPr>
            <p:nvPr/>
          </p:nvGrpSpPr>
          <p:grpSpPr bwMode="auto">
            <a:xfrm>
              <a:off x="9698988" y="6574531"/>
              <a:ext cx="1822452" cy="182883"/>
              <a:chOff x="9703453" y="6574531"/>
              <a:chExt cx="1822452" cy="182883"/>
            </a:xfrm>
          </p:grpSpPr>
          <p:sp>
            <p:nvSpPr>
              <p:cNvPr id="2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3"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4"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22059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60690" y="6596401"/>
            <a:ext cx="1822452" cy="184155"/>
            <a:chOff x="9698988" y="6574531"/>
            <a:chExt cx="1822452" cy="182885"/>
          </a:xfrm>
        </p:grpSpPr>
        <p:grpSp>
          <p:nvGrpSpPr>
            <p:cNvPr id="17" name="Group 16"/>
            <p:cNvGrpSpPr>
              <a:grpSpLocks/>
            </p:cNvGrpSpPr>
            <p:nvPr/>
          </p:nvGrpSpPr>
          <p:grpSpPr bwMode="auto">
            <a:xfrm>
              <a:off x="9698988" y="6574531"/>
              <a:ext cx="1822452" cy="182883"/>
              <a:chOff x="9703453" y="6574531"/>
              <a:chExt cx="1822452"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5313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2" name="Group 22"/>
          <p:cNvGrpSpPr>
            <a:grpSpLocks/>
          </p:cNvGrpSpPr>
          <p:nvPr userDrawn="1"/>
        </p:nvGrpSpPr>
        <p:grpSpPr bwMode="auto">
          <a:xfrm>
            <a:off x="60690" y="6596401"/>
            <a:ext cx="1822452" cy="184155"/>
            <a:chOff x="9698988" y="6574531"/>
            <a:chExt cx="1822452" cy="182885"/>
          </a:xfrm>
        </p:grpSpPr>
        <p:grpSp>
          <p:nvGrpSpPr>
            <p:cNvPr id="13" name="Group 12"/>
            <p:cNvGrpSpPr>
              <a:grpSpLocks/>
            </p:cNvGrpSpPr>
            <p:nvPr/>
          </p:nvGrpSpPr>
          <p:grpSpPr bwMode="auto">
            <a:xfrm>
              <a:off x="9698988" y="6574531"/>
              <a:ext cx="1822452" cy="182883"/>
              <a:chOff x="9703453" y="6574531"/>
              <a:chExt cx="1822452"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89932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4" name="Group 22"/>
          <p:cNvGrpSpPr>
            <a:grpSpLocks/>
          </p:cNvGrpSpPr>
          <p:nvPr userDrawn="1"/>
        </p:nvGrpSpPr>
        <p:grpSpPr bwMode="auto">
          <a:xfrm>
            <a:off x="60690" y="6596401"/>
            <a:ext cx="1822452" cy="184155"/>
            <a:chOff x="9698988" y="6574531"/>
            <a:chExt cx="1822452" cy="182885"/>
          </a:xfrm>
        </p:grpSpPr>
        <p:grpSp>
          <p:nvGrpSpPr>
            <p:cNvPr id="15" name="Group 14"/>
            <p:cNvGrpSpPr>
              <a:grpSpLocks/>
            </p:cNvGrpSpPr>
            <p:nvPr/>
          </p:nvGrpSpPr>
          <p:grpSpPr bwMode="auto">
            <a:xfrm>
              <a:off x="9698988" y="6574531"/>
              <a:ext cx="1822452" cy="182883"/>
              <a:chOff x="9703453" y="6574531"/>
              <a:chExt cx="1822452" cy="182883"/>
            </a:xfrm>
          </p:grpSpPr>
          <p:sp>
            <p:nvSpPr>
              <p:cNvPr id="1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68620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60690" y="6596401"/>
            <a:ext cx="1822452" cy="184155"/>
            <a:chOff x="9698988" y="6574531"/>
            <a:chExt cx="1822452" cy="182885"/>
          </a:xfrm>
        </p:grpSpPr>
        <p:grpSp>
          <p:nvGrpSpPr>
            <p:cNvPr id="17" name="Group 16"/>
            <p:cNvGrpSpPr>
              <a:grpSpLocks/>
            </p:cNvGrpSpPr>
            <p:nvPr/>
          </p:nvGrpSpPr>
          <p:grpSpPr bwMode="auto">
            <a:xfrm>
              <a:off x="9698988" y="6574531"/>
              <a:ext cx="1822452" cy="182883"/>
              <a:chOff x="9703453" y="6574531"/>
              <a:chExt cx="1822452"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7109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6565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146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9" name="Group 22"/>
          <p:cNvGrpSpPr>
            <a:grpSpLocks/>
          </p:cNvGrpSpPr>
          <p:nvPr userDrawn="1"/>
        </p:nvGrpSpPr>
        <p:grpSpPr bwMode="auto">
          <a:xfrm>
            <a:off x="60690" y="6596401"/>
            <a:ext cx="1822452" cy="184155"/>
            <a:chOff x="9698988" y="6574531"/>
            <a:chExt cx="1822452" cy="182885"/>
          </a:xfrm>
        </p:grpSpPr>
        <p:grpSp>
          <p:nvGrpSpPr>
            <p:cNvPr id="20" name="Group 19"/>
            <p:cNvGrpSpPr>
              <a:grpSpLocks/>
            </p:cNvGrpSpPr>
            <p:nvPr/>
          </p:nvGrpSpPr>
          <p:grpSpPr bwMode="auto">
            <a:xfrm>
              <a:off x="9698988" y="6574531"/>
              <a:ext cx="1822452" cy="182883"/>
              <a:chOff x="9703453" y="6574531"/>
              <a:chExt cx="1822452" cy="182883"/>
            </a:xfrm>
          </p:grpSpPr>
          <p:sp>
            <p:nvSpPr>
              <p:cNvPr id="2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3"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4"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39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60690" y="6596401"/>
            <a:ext cx="1822452" cy="184155"/>
            <a:chOff x="9698988" y="6574531"/>
            <a:chExt cx="1822452" cy="182885"/>
          </a:xfrm>
        </p:grpSpPr>
        <p:grpSp>
          <p:nvGrpSpPr>
            <p:cNvPr id="17" name="Group 16"/>
            <p:cNvGrpSpPr>
              <a:grpSpLocks/>
            </p:cNvGrpSpPr>
            <p:nvPr/>
          </p:nvGrpSpPr>
          <p:grpSpPr bwMode="auto">
            <a:xfrm>
              <a:off x="9698988" y="6574531"/>
              <a:ext cx="1822452" cy="182883"/>
              <a:chOff x="9703453" y="6574531"/>
              <a:chExt cx="1822452"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Click to edit Master text styles</a:t>
            </a:r>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4" name="Group 13"/>
            <p:cNvGrpSpPr>
              <a:grpSpLocks/>
            </p:cNvGrpSpPr>
            <p:nvPr/>
          </p:nvGrpSpPr>
          <p:grpSpPr bwMode="auto">
            <a:xfrm>
              <a:off x="9698988" y="6574531"/>
              <a:ext cx="1822452" cy="182883"/>
              <a:chOff x="9703453" y="6574531"/>
              <a:chExt cx="1822452"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4151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4" name="Group 13"/>
            <p:cNvGrpSpPr>
              <a:grpSpLocks/>
            </p:cNvGrpSpPr>
            <p:nvPr/>
          </p:nvGrpSpPr>
          <p:grpSpPr bwMode="auto">
            <a:xfrm>
              <a:off x="9698988" y="6574531"/>
              <a:ext cx="1822452" cy="182883"/>
              <a:chOff x="9703453" y="6574531"/>
              <a:chExt cx="1822452"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154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3" name="Group 22"/>
          <p:cNvGrpSpPr>
            <a:grpSpLocks/>
          </p:cNvGrpSpPr>
          <p:nvPr userDrawn="1"/>
        </p:nvGrpSpPr>
        <p:grpSpPr bwMode="auto">
          <a:xfrm>
            <a:off x="60690" y="6596401"/>
            <a:ext cx="1822452" cy="184155"/>
            <a:chOff x="9698988" y="6574531"/>
            <a:chExt cx="1822452" cy="182885"/>
          </a:xfrm>
        </p:grpSpPr>
        <p:grpSp>
          <p:nvGrpSpPr>
            <p:cNvPr id="14" name="Group 13"/>
            <p:cNvGrpSpPr>
              <a:grpSpLocks/>
            </p:cNvGrpSpPr>
            <p:nvPr/>
          </p:nvGrpSpPr>
          <p:grpSpPr bwMode="auto">
            <a:xfrm>
              <a:off x="9698988" y="6574531"/>
              <a:ext cx="1822452" cy="182883"/>
              <a:chOff x="9703453" y="6574531"/>
              <a:chExt cx="1822452"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7224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5" name="Group 22"/>
          <p:cNvGrpSpPr>
            <a:grpSpLocks/>
          </p:cNvGrpSpPr>
          <p:nvPr userDrawn="1"/>
        </p:nvGrpSpPr>
        <p:grpSpPr bwMode="auto">
          <a:xfrm>
            <a:off x="60690" y="6596401"/>
            <a:ext cx="1822452" cy="184155"/>
            <a:chOff x="9698988" y="6574531"/>
            <a:chExt cx="1822452" cy="182885"/>
          </a:xfrm>
        </p:grpSpPr>
        <p:grpSp>
          <p:nvGrpSpPr>
            <p:cNvPr id="16" name="Group 15"/>
            <p:cNvGrpSpPr>
              <a:grpSpLocks/>
            </p:cNvGrpSpPr>
            <p:nvPr/>
          </p:nvGrpSpPr>
          <p:grpSpPr bwMode="auto">
            <a:xfrm>
              <a:off x="9698988" y="6574531"/>
              <a:ext cx="1822452" cy="182883"/>
              <a:chOff x="9703453" y="6574531"/>
              <a:chExt cx="1822452"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9"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0"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44523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0028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dirty="0"/>
              <a:t>Click icon to add picture</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4" name="Group 22"/>
          <p:cNvGrpSpPr>
            <a:grpSpLocks/>
          </p:cNvGrpSpPr>
          <p:nvPr userDrawn="1"/>
        </p:nvGrpSpPr>
        <p:grpSpPr bwMode="auto">
          <a:xfrm>
            <a:off x="60690" y="6596401"/>
            <a:ext cx="1822452" cy="184155"/>
            <a:chOff x="9698988" y="6574531"/>
            <a:chExt cx="1822452" cy="182885"/>
          </a:xfrm>
        </p:grpSpPr>
        <p:grpSp>
          <p:nvGrpSpPr>
            <p:cNvPr id="15" name="Group 14"/>
            <p:cNvGrpSpPr>
              <a:grpSpLocks/>
            </p:cNvGrpSpPr>
            <p:nvPr/>
          </p:nvGrpSpPr>
          <p:grpSpPr bwMode="auto">
            <a:xfrm>
              <a:off x="9698988" y="6574531"/>
              <a:ext cx="1822452" cy="182883"/>
              <a:chOff x="9703453" y="6574531"/>
              <a:chExt cx="1822452" cy="182883"/>
            </a:xfrm>
          </p:grpSpPr>
          <p:sp>
            <p:nvSpPr>
              <p:cNvPr id="1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887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23" name="Group 22"/>
          <p:cNvGrpSpPr>
            <a:grpSpLocks/>
          </p:cNvGrpSpPr>
          <p:nvPr userDrawn="1"/>
        </p:nvGrpSpPr>
        <p:grpSpPr bwMode="auto">
          <a:xfrm>
            <a:off x="60690" y="6596401"/>
            <a:ext cx="1822452" cy="184155"/>
            <a:chOff x="9698988" y="6574531"/>
            <a:chExt cx="1822452" cy="182885"/>
          </a:xfrm>
        </p:grpSpPr>
        <p:grpSp>
          <p:nvGrpSpPr>
            <p:cNvPr id="24" name="Group 23"/>
            <p:cNvGrpSpPr>
              <a:grpSpLocks/>
            </p:cNvGrpSpPr>
            <p:nvPr/>
          </p:nvGrpSpPr>
          <p:grpSpPr bwMode="auto">
            <a:xfrm>
              <a:off x="9698988" y="6574531"/>
              <a:ext cx="1822452" cy="182883"/>
              <a:chOff x="9703453" y="6574531"/>
              <a:chExt cx="1822452" cy="182883"/>
            </a:xfrm>
          </p:grpSpPr>
          <p:sp>
            <p:nvSpPr>
              <p:cNvPr id="2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7"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8"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2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5903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1" name="Group 22"/>
          <p:cNvGrpSpPr>
            <a:grpSpLocks/>
          </p:cNvGrpSpPr>
          <p:nvPr userDrawn="1"/>
        </p:nvGrpSpPr>
        <p:grpSpPr bwMode="auto">
          <a:xfrm>
            <a:off x="60690" y="6596401"/>
            <a:ext cx="1822452" cy="184155"/>
            <a:chOff x="9698988" y="6574531"/>
            <a:chExt cx="1822452" cy="182885"/>
          </a:xfrm>
        </p:grpSpPr>
        <p:grpSp>
          <p:nvGrpSpPr>
            <p:cNvPr id="12" name="Group 11"/>
            <p:cNvGrpSpPr>
              <a:grpSpLocks/>
            </p:cNvGrpSpPr>
            <p:nvPr/>
          </p:nvGrpSpPr>
          <p:grpSpPr bwMode="auto">
            <a:xfrm>
              <a:off x="9698988" y="6574531"/>
              <a:ext cx="1822452" cy="182883"/>
              <a:chOff x="9703453" y="6574531"/>
              <a:chExt cx="1822452" cy="182883"/>
            </a:xfrm>
          </p:grpSpPr>
          <p:sp>
            <p:nvSpPr>
              <p:cNvPr id="14"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6"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3"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7"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1664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t>s</a:t>
            </a: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24776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2 REVERSED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892" y="0"/>
            <a:ext cx="12191998" cy="6857998"/>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1" hasCustomPrompt="1"/>
          </p:nvPr>
        </p:nvSpPr>
        <p:spPr>
          <a:xfrm>
            <a:off x="384048" y="4142994"/>
            <a:ext cx="4114800" cy="1686306"/>
          </a:xfrm>
          <a:prstGeom prst="rect">
            <a:avLst/>
          </a:prstGeom>
        </p:spPr>
        <p:txBody>
          <a:bodyPr lIns="0" tIns="0" rIns="0" bIns="0"/>
          <a:lstStyle>
            <a:lvl1pPr marL="0" indent="0">
              <a:buNone/>
              <a:defRPr sz="24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Speaker</a:t>
            </a:r>
          </a:p>
          <a:p>
            <a:pPr lvl="0"/>
            <a:r>
              <a:rPr lang="en-US" dirty="0"/>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11" name="Group 10"/>
          <p:cNvGrpSpPr/>
          <p:nvPr userDrawn="1"/>
        </p:nvGrpSpPr>
        <p:grpSpPr>
          <a:xfrm>
            <a:off x="6095262" y="0"/>
            <a:ext cx="6101116" cy="6858864"/>
            <a:chOff x="6095262" y="0"/>
            <a:chExt cx="6101116" cy="6858864"/>
          </a:xfrm>
        </p:grpSpPr>
        <p:sp>
          <p:nvSpPr>
            <p:cNvPr id="15" name="Freeform 14"/>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16"/>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1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2" name="Group 22"/>
          <p:cNvGrpSpPr>
            <a:grpSpLocks/>
          </p:cNvGrpSpPr>
          <p:nvPr userDrawn="1"/>
        </p:nvGrpSpPr>
        <p:grpSpPr bwMode="auto">
          <a:xfrm>
            <a:off x="60690" y="6596401"/>
            <a:ext cx="1822452" cy="184155"/>
            <a:chOff x="9698988" y="6574531"/>
            <a:chExt cx="1822452" cy="182885"/>
          </a:xfrm>
        </p:grpSpPr>
        <p:grpSp>
          <p:nvGrpSpPr>
            <p:cNvPr id="13" name="Group 12"/>
            <p:cNvGrpSpPr>
              <a:grpSpLocks/>
            </p:cNvGrpSpPr>
            <p:nvPr/>
          </p:nvGrpSpPr>
          <p:grpSpPr bwMode="auto">
            <a:xfrm>
              <a:off x="9698988" y="6574531"/>
              <a:ext cx="1822452" cy="182883"/>
              <a:chOff x="9703453" y="6574531"/>
              <a:chExt cx="1822452"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3M Circular TT Bold"/>
                <a:cs typeface="3M Circular TT Bold"/>
              </a:defRPr>
            </a:lvl1pPr>
          </a:lstStyle>
          <a:p>
            <a:endParaRPr/>
          </a:p>
        </p:txBody>
      </p:sp>
      <p:sp>
        <p:nvSpPr>
          <p:cNvPr id="3" name="Holder 3"/>
          <p:cNvSpPr>
            <a:spLocks noGrp="1"/>
          </p:cNvSpPr>
          <p:nvPr>
            <p:ph type="body" idx="1"/>
          </p:nvPr>
        </p:nvSpPr>
        <p:spPr/>
        <p:txBody>
          <a:bodyPr lIns="0" tIns="0" rIns="0" bIns="0"/>
          <a:lstStyle>
            <a:lvl1pPr>
              <a:defRPr sz="3100" b="0" i="0">
                <a:solidFill>
                  <a:schemeClr val="tx1"/>
                </a:solidFill>
                <a:latin typeface="3M Circular TT Light"/>
                <a:cs typeface="3M Circular TT Light"/>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3M Circular TT Book"/>
                <a:cs typeface="3M Circular TT Book"/>
              </a:defRPr>
            </a:lvl1pPr>
          </a:lstStyle>
          <a:p>
            <a:pPr marL="12700"/>
            <a:r>
              <a:rPr dirty="0">
                <a:solidFill>
                  <a:prstClr val="black"/>
                </a:solidFill>
              </a:rPr>
              <a:t>©</a:t>
            </a:r>
            <a:r>
              <a:rPr spc="-5" dirty="0">
                <a:solidFill>
                  <a:prstClr val="black"/>
                </a:solidFill>
              </a:rPr>
              <a:t> </a:t>
            </a:r>
            <a:r>
              <a:rPr dirty="0">
                <a:solidFill>
                  <a:prstClr val="black"/>
                </a:solidFill>
              </a:rPr>
              <a:t>3M</a:t>
            </a:r>
            <a:r>
              <a:rPr spc="-50" dirty="0">
                <a:solidFill>
                  <a:prstClr val="black"/>
                </a:solidFill>
              </a:rPr>
              <a:t> </a:t>
            </a:r>
            <a:r>
              <a:rPr dirty="0">
                <a:solidFill>
                  <a:prstClr val="black"/>
                </a:solidFill>
              </a:rPr>
              <a:t>201</a:t>
            </a:r>
            <a:r>
              <a:rPr spc="20" dirty="0">
                <a:solidFill>
                  <a:prstClr val="black"/>
                </a:solidFill>
              </a:rPr>
              <a:t>6</a:t>
            </a:r>
            <a:r>
              <a:rPr dirty="0">
                <a:solidFill>
                  <a:prstClr val="black"/>
                </a:solidFill>
              </a:rPr>
              <a:t>.</a:t>
            </a:r>
            <a:r>
              <a:rPr spc="-10" dirty="0">
                <a:solidFill>
                  <a:prstClr val="black"/>
                </a:solidFill>
              </a:rPr>
              <a:t> </a:t>
            </a:r>
            <a:r>
              <a:rPr dirty="0">
                <a:solidFill>
                  <a:prstClr val="black"/>
                </a:solidFill>
              </a:rPr>
              <a:t>A</a:t>
            </a:r>
            <a:r>
              <a:rPr spc="-10" dirty="0">
                <a:solidFill>
                  <a:prstClr val="black"/>
                </a:solidFill>
              </a:rPr>
              <a:t>l</a:t>
            </a:r>
            <a:r>
              <a:rPr dirty="0">
                <a:solidFill>
                  <a:prstClr val="black"/>
                </a:solidFill>
              </a:rPr>
              <a:t>l</a:t>
            </a:r>
            <a:r>
              <a:rPr spc="5" dirty="0">
                <a:solidFill>
                  <a:prstClr val="black"/>
                </a:solidFill>
              </a:rPr>
              <a:t> </a:t>
            </a:r>
            <a:r>
              <a:rPr dirty="0">
                <a:solidFill>
                  <a:prstClr val="black"/>
                </a:solidFill>
              </a:rPr>
              <a:t>R</a:t>
            </a:r>
            <a:r>
              <a:rPr spc="-10" dirty="0">
                <a:solidFill>
                  <a:prstClr val="black"/>
                </a:solidFill>
              </a:rPr>
              <a:t>i</a:t>
            </a:r>
            <a:r>
              <a:rPr dirty="0">
                <a:solidFill>
                  <a:prstClr val="black"/>
                </a:solidFill>
              </a:rPr>
              <a:t>g</a:t>
            </a:r>
            <a:r>
              <a:rPr spc="-10" dirty="0">
                <a:solidFill>
                  <a:prstClr val="black"/>
                </a:solidFill>
              </a:rPr>
              <a:t>h</a:t>
            </a:r>
            <a:r>
              <a:rPr spc="-5" dirty="0">
                <a:solidFill>
                  <a:prstClr val="black"/>
                </a:solidFill>
              </a:rPr>
              <a:t>t</a:t>
            </a:r>
            <a:r>
              <a:rPr dirty="0">
                <a:solidFill>
                  <a:prstClr val="black"/>
                </a:solidFill>
              </a:rPr>
              <a:t>s</a:t>
            </a:r>
            <a:r>
              <a:rPr spc="-5" dirty="0">
                <a:solidFill>
                  <a:prstClr val="black"/>
                </a:solidFill>
              </a:rPr>
              <a:t> </a:t>
            </a:r>
            <a:r>
              <a:rPr dirty="0">
                <a:solidFill>
                  <a:prstClr val="black"/>
                </a:solidFill>
              </a:rPr>
              <a:t>Re</a:t>
            </a:r>
            <a:r>
              <a:rPr spc="-10" dirty="0">
                <a:solidFill>
                  <a:prstClr val="black"/>
                </a:solidFill>
              </a:rPr>
              <a:t>s</a:t>
            </a:r>
            <a:r>
              <a:rPr dirty="0">
                <a:solidFill>
                  <a:prstClr val="black"/>
                </a:solidFill>
              </a:rPr>
              <a:t>e</a:t>
            </a:r>
            <a:r>
              <a:rPr spc="-5" dirty="0">
                <a:solidFill>
                  <a:prstClr val="black"/>
                </a:solidFill>
              </a:rPr>
              <a:t>rv</a:t>
            </a:r>
            <a:r>
              <a:rPr dirty="0">
                <a:solidFill>
                  <a:prstClr val="black"/>
                </a:solidFill>
              </a:rPr>
              <a:t>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3M Circular TT Book"/>
                <a:cs typeface="3M Circular TT Book"/>
              </a:defRPr>
            </a:lvl1pPr>
          </a:lstStyle>
          <a:p>
            <a:pPr marL="25400"/>
            <a:fld id="{81D60167-4931-47E6-BA6A-407CBD079E47}" type="slidenum">
              <a:rPr dirty="0">
                <a:solidFill>
                  <a:prstClr val="black"/>
                </a:solidFill>
              </a:rPr>
              <a:pPr marL="25400"/>
              <a:t>‹#›</a:t>
            </a:fld>
            <a:endParaRPr dirty="0">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77940"/>
            <a:ext cx="2804160" cy="276999"/>
          </a:xfr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BDF5A7-F1BA-4969-A6E9-1EF5B78575F8}"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541867" y="114300"/>
            <a:ext cx="11108267" cy="342900"/>
          </a:xfrm>
          <a:prstGeom prst="rect">
            <a:avLst/>
          </a:prstGeom>
          <a:solidFill>
            <a:srgbClr val="1B71B3"/>
          </a:solidFill>
          <a:ln>
            <a:solidFill>
              <a:srgbClr val="1B7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2032000" y="228600"/>
            <a:ext cx="9618133" cy="342900"/>
          </a:xfrm>
          <a:prstGeom prst="rect">
            <a:avLst/>
          </a:prstGeom>
          <a:solidFill>
            <a:schemeClr val="tx2">
              <a:lumMod val="40000"/>
              <a:lumOff val="60000"/>
            </a:schemeClr>
          </a:solidFill>
          <a:ln>
            <a:solidFill>
              <a:srgbClr val="1B7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latin typeface="Arial" pitchFamily="34" charset="0"/>
              <a:cs typeface="Arial" pitchFamily="34" charset="0"/>
            </a:endParaRPr>
          </a:p>
        </p:txBody>
      </p:sp>
      <p:cxnSp>
        <p:nvCxnSpPr>
          <p:cNvPr id="8" name="Straight Connector 7"/>
          <p:cNvCxnSpPr/>
          <p:nvPr userDrawn="1"/>
        </p:nvCxnSpPr>
        <p:spPr>
          <a:xfrm>
            <a:off x="2167467" y="51435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50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4" name="Group 22"/>
          <p:cNvGrpSpPr>
            <a:grpSpLocks/>
          </p:cNvGrpSpPr>
          <p:nvPr userDrawn="1"/>
        </p:nvGrpSpPr>
        <p:grpSpPr bwMode="auto">
          <a:xfrm>
            <a:off x="60690" y="6596401"/>
            <a:ext cx="1822452" cy="184155"/>
            <a:chOff x="9698988" y="6574531"/>
            <a:chExt cx="1822452" cy="182885"/>
          </a:xfrm>
        </p:grpSpPr>
        <p:grpSp>
          <p:nvGrpSpPr>
            <p:cNvPr id="15" name="Group 14"/>
            <p:cNvGrpSpPr>
              <a:grpSpLocks/>
            </p:cNvGrpSpPr>
            <p:nvPr/>
          </p:nvGrpSpPr>
          <p:grpSpPr bwMode="auto">
            <a:xfrm>
              <a:off x="9698988" y="6574531"/>
              <a:ext cx="1822452" cy="182883"/>
              <a:chOff x="9703453" y="6574531"/>
              <a:chExt cx="1822452" cy="182883"/>
            </a:xfrm>
          </p:grpSpPr>
          <p:sp>
            <p:nvSpPr>
              <p:cNvPr id="1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60690" y="6596401"/>
            <a:ext cx="1822452" cy="184155"/>
            <a:chOff x="9698988" y="6574531"/>
            <a:chExt cx="1822452" cy="182885"/>
          </a:xfrm>
        </p:grpSpPr>
        <p:grpSp>
          <p:nvGrpSpPr>
            <p:cNvPr id="17" name="Group 16"/>
            <p:cNvGrpSpPr>
              <a:grpSpLocks/>
            </p:cNvGrpSpPr>
            <p:nvPr/>
          </p:nvGrpSpPr>
          <p:grpSpPr bwMode="auto">
            <a:xfrm>
              <a:off x="9698988" y="6574531"/>
              <a:ext cx="1822452" cy="182883"/>
              <a:chOff x="9703453" y="6574531"/>
              <a:chExt cx="1822452"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7" name="Group 22"/>
          <p:cNvGrpSpPr>
            <a:grpSpLocks/>
          </p:cNvGrpSpPr>
          <p:nvPr userDrawn="1"/>
        </p:nvGrpSpPr>
        <p:grpSpPr bwMode="auto">
          <a:xfrm>
            <a:off x="60690" y="6596401"/>
            <a:ext cx="1822452" cy="184155"/>
            <a:chOff x="9698988" y="6574531"/>
            <a:chExt cx="1822452" cy="182885"/>
          </a:xfrm>
        </p:grpSpPr>
        <p:grpSp>
          <p:nvGrpSpPr>
            <p:cNvPr id="18" name="Group 17"/>
            <p:cNvGrpSpPr>
              <a:grpSpLocks/>
            </p:cNvGrpSpPr>
            <p:nvPr/>
          </p:nvGrpSpPr>
          <p:grpSpPr bwMode="auto">
            <a:xfrm>
              <a:off x="9698988" y="6574531"/>
              <a:ext cx="1822452" cy="182883"/>
              <a:chOff x="9703453" y="6574531"/>
              <a:chExt cx="1822452" cy="182883"/>
            </a:xfrm>
          </p:grpSpPr>
          <p:sp>
            <p:nvSpPr>
              <p:cNvPr id="2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p:cNvSpPr txBox="1">
                <a:spLocks noChangeArrowheads="1"/>
              </p:cNvSpPr>
              <p:nvPr/>
            </p:nvSpPr>
            <p:spPr bwMode="auto">
              <a:xfrm>
                <a:off x="9703453" y="6574531"/>
                <a:ext cx="853149"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January 2020</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2" name="Rectangle 26"/>
              <p:cNvSpPr>
                <a:spLocks noChangeArrowheads="1"/>
              </p:cNvSpPr>
              <p:nvPr/>
            </p:nvSpPr>
            <p:spPr bwMode="auto">
              <a:xfrm>
                <a:off x="9897662" y="6589264"/>
                <a:ext cx="428311"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782" r:id="rId1"/>
    <p:sldLayoutId id="2147483664" r:id="rId2"/>
    <p:sldLayoutId id="2147483783" r:id="rId3"/>
    <p:sldLayoutId id="2147483750" r:id="rId4"/>
    <p:sldLayoutId id="2147483666" r:id="rId5"/>
    <p:sldLayoutId id="2147483749" r:id="rId6"/>
    <p:sldLayoutId id="2147483727" r:id="rId7"/>
    <p:sldLayoutId id="2147483751" r:id="rId8"/>
    <p:sldLayoutId id="2147483671" r:id="rId9"/>
    <p:sldLayoutId id="2147483752" r:id="rId10"/>
    <p:sldLayoutId id="2147483728" r:id="rId11"/>
    <p:sldLayoutId id="2147483673" r:id="rId12"/>
    <p:sldLayoutId id="2147483672" r:id="rId13"/>
    <p:sldLayoutId id="2147483674" r:id="rId14"/>
    <p:sldLayoutId id="2147483676" r:id="rId15"/>
    <p:sldLayoutId id="2147483729" r:id="rId16"/>
    <p:sldLayoutId id="2147483675" r:id="rId17"/>
    <p:sldLayoutId id="2147483667" r:id="rId18"/>
    <p:sldLayoutId id="2147483753" r:id="rId19"/>
    <p:sldLayoutId id="2147483781" r:id="rId20"/>
    <p:sldLayoutId id="214748381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901286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3" r:id="rId27"/>
    <p:sldLayoutId id="214748381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Footer Placeholder 3"/>
          <p:cNvSpPr txBox="1">
            <a:spLocks/>
          </p:cNvSpPr>
          <p:nvPr/>
        </p:nvSpPr>
        <p:spPr bwMode="auto">
          <a:xfrm>
            <a:off x="685979" y="6573838"/>
            <a:ext cx="4573191"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900" dirty="0">
                <a:solidFill>
                  <a:srgbClr val="7F7F7F"/>
                </a:solidFill>
                <a:latin typeface="Arial Narrow" charset="0"/>
              </a:rPr>
              <a:t>3M Confidential.</a:t>
            </a:r>
          </a:p>
        </p:txBody>
      </p:sp>
      <p:sp>
        <p:nvSpPr>
          <p:cNvPr id="1029" name="Rectangle 6"/>
          <p:cNvSpPr>
            <a:spLocks noChangeArrowheads="1"/>
          </p:cNvSpPr>
          <p:nvPr/>
        </p:nvSpPr>
        <p:spPr bwMode="auto">
          <a:xfrm>
            <a:off x="273121" y="6567488"/>
            <a:ext cx="362044"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fld id="{5B3D3105-9E8F-3844-B818-3C96035AF173}" type="slidenum">
              <a:rPr lang="en-US" sz="1000">
                <a:solidFill>
                  <a:srgbClr val="7F7F7F"/>
                </a:solidFill>
                <a:ea typeface="ＭＳ Ｐゴシック" charset="0"/>
              </a:rPr>
              <a:pPr fontAlgn="base">
                <a:spcBef>
                  <a:spcPct val="0"/>
                </a:spcBef>
                <a:spcAft>
                  <a:spcPct val="0"/>
                </a:spcAft>
              </a:pPr>
              <a:t>‹#›</a:t>
            </a:fld>
            <a:endParaRPr lang="en-US" sz="900" dirty="0">
              <a:solidFill>
                <a:srgbClr val="7F7F7F"/>
              </a:solidFill>
              <a:latin typeface="Arial Black" charset="0"/>
              <a:ea typeface="ＭＳ Ｐゴシック" charset="0"/>
            </a:endParaRPr>
          </a:p>
        </p:txBody>
      </p:sp>
      <p:sp>
        <p:nvSpPr>
          <p:cNvPr id="1030" name="TextBox 12"/>
          <p:cNvSpPr txBox="1">
            <a:spLocks noChangeArrowheads="1"/>
          </p:cNvSpPr>
          <p:nvPr/>
        </p:nvSpPr>
        <p:spPr bwMode="auto">
          <a:xfrm>
            <a:off x="5389379" y="3074989"/>
            <a:ext cx="1379897"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endParaRPr lang="en-US" sz="1800" dirty="0">
              <a:solidFill>
                <a:prstClr val="black"/>
              </a:solidFill>
              <a:latin typeface="Arial Narrow" charset="0"/>
            </a:endParaRPr>
          </a:p>
        </p:txBody>
      </p:sp>
      <p:grpSp>
        <p:nvGrpSpPr>
          <p:cNvPr id="2" name="Group 22"/>
          <p:cNvGrpSpPr>
            <a:grpSpLocks/>
          </p:cNvGrpSpPr>
          <p:nvPr/>
        </p:nvGrpSpPr>
        <p:grpSpPr bwMode="auto">
          <a:xfrm>
            <a:off x="6923303" y="6573838"/>
            <a:ext cx="4573191" cy="184150"/>
            <a:chOff x="6949440" y="6574536"/>
            <a:chExt cx="4572000" cy="182880"/>
          </a:xfrm>
        </p:grpSpPr>
        <p:grpSp>
          <p:nvGrpSpPr>
            <p:cNvPr id="3" name="Group 8"/>
            <p:cNvGrpSpPr>
              <a:grpSpLocks/>
            </p:cNvGrpSpPr>
            <p:nvPr/>
          </p:nvGrpSpPr>
          <p:grpSpPr bwMode="auto">
            <a:xfrm>
              <a:off x="6949440" y="6574536"/>
              <a:ext cx="4572000" cy="182880"/>
              <a:chOff x="6953905" y="6574536"/>
              <a:chExt cx="4572000" cy="182880"/>
            </a:xfrm>
          </p:grpSpPr>
          <p:sp>
            <p:nvSpPr>
              <p:cNvPr id="1035" name="TextBox 25"/>
              <p:cNvSpPr txBox="1">
                <a:spLocks noChangeArrowheads="1"/>
              </p:cNvSpPr>
              <p:nvPr/>
            </p:nvSpPr>
            <p:spPr bwMode="auto">
              <a:xfrm>
                <a:off x="9458980" y="6574536"/>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900" smtClean="0">
                    <a:solidFill>
                      <a:srgbClr val="7F7F7F"/>
                    </a:solidFill>
                    <a:latin typeface="Arial Narrow" charset="0"/>
                  </a:rPr>
                  <a:pPr algn="r" eaLnBrk="1" fontAlgn="base" hangingPunct="1">
                    <a:spcBef>
                      <a:spcPct val="0"/>
                    </a:spcBef>
                    <a:spcAft>
                      <a:spcPct val="0"/>
                    </a:spcAft>
                    <a:defRPr/>
                  </a:pPr>
                  <a:t>29 January 2020</a:t>
                </a:fld>
                <a:endParaRPr lang="en-US" sz="900" dirty="0">
                  <a:solidFill>
                    <a:srgbClr val="7F7F7F"/>
                  </a:solidFill>
                  <a:latin typeface="Arial Narrow" charset="0"/>
                </a:endParaRPr>
              </a:p>
            </p:txBody>
          </p:sp>
          <p:sp>
            <p:nvSpPr>
              <p:cNvPr id="1036" name="Rectangle 26"/>
              <p:cNvSpPr>
                <a:spLocks noChangeArrowheads="1"/>
              </p:cNvSpPr>
              <p:nvPr/>
            </p:nvSpPr>
            <p:spPr bwMode="auto">
              <a:xfrm>
                <a:off x="9260545" y="6589264"/>
                <a:ext cx="1163039" cy="153425"/>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dirty="0">
                  <a:solidFill>
                    <a:prstClr val="black"/>
                  </a:solidFill>
                  <a:latin typeface="Arial" charset="0"/>
                  <a:ea typeface="ＭＳ Ｐゴシック" charset="0"/>
                </a:endParaRPr>
              </a:p>
            </p:txBody>
          </p:sp>
          <p:sp>
            <p:nvSpPr>
              <p:cNvPr id="1037" name="Footer Placeholder 3"/>
              <p:cNvSpPr txBox="1">
                <a:spLocks/>
              </p:cNvSpPr>
              <p:nvPr/>
            </p:nvSpPr>
            <p:spPr bwMode="auto">
              <a:xfrm>
                <a:off x="6953905" y="6574536"/>
                <a:ext cx="4572000"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900" dirty="0">
                    <a:solidFill>
                      <a:srgbClr val="7F7F7F"/>
                    </a:solidFill>
                    <a:latin typeface="Arial Narrow" charset="0"/>
                  </a:rPr>
                  <a:t>. All Rights Reserved.</a:t>
                </a:r>
              </a:p>
            </p:txBody>
          </p:sp>
        </p:grpSp>
        <p:sp>
          <p:nvSpPr>
            <p:cNvPr id="1034" name="TextBox 24"/>
            <p:cNvSpPr txBox="1">
              <a:spLocks noChangeArrowheads="1"/>
            </p:cNvSpPr>
            <p:nvPr/>
          </p:nvSpPr>
          <p:spPr bwMode="auto">
            <a:xfrm>
              <a:off x="10178415" y="6574536"/>
              <a:ext cx="258763"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900" dirty="0">
                  <a:solidFill>
                    <a:srgbClr val="7F7F7F"/>
                  </a:solidFill>
                  <a:latin typeface="Arial Narrow" charset="0"/>
                </a:rPr>
                <a:t>© 3M</a:t>
              </a:r>
              <a:endParaRPr lang="en-US" sz="1800" dirty="0">
                <a:solidFill>
                  <a:prstClr val="black"/>
                </a:solidFill>
                <a:latin typeface="Arial Narrow" charset="0"/>
              </a:endParaRPr>
            </a:p>
          </p:txBody>
        </p:sp>
      </p:grpSp>
      <p:pic>
        <p:nvPicPr>
          <p:cNvPr id="1032" name="Picture 13" descr="3M_logo.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3522" y="6429376"/>
            <a:ext cx="520836"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fade/>
  </p:transition>
  <p:hf hdr="0" ftr="0"/>
  <p:txStyles>
    <p:titleStyle>
      <a:lvl1pPr algn="l" rtl="0" eaLnBrk="1" fontAlgn="base" hangingPunct="1">
        <a:lnSpc>
          <a:spcPct val="85000"/>
        </a:lnSpc>
        <a:spcBef>
          <a:spcPct val="0"/>
        </a:spcBef>
        <a:spcAft>
          <a:spcPts val="300"/>
        </a:spcAft>
        <a:defRPr lang="en-US" sz="3200" dirty="0">
          <a:solidFill>
            <a:schemeClr val="tx1"/>
          </a:solidFill>
          <a:latin typeface="+mj-lt"/>
          <a:ea typeface="ＭＳ Ｐゴシック" charset="0"/>
          <a:cs typeface="ＭＳ Ｐゴシック" charset="0"/>
        </a:defRPr>
      </a:lvl1pPr>
      <a:lvl2pPr algn="l" rtl="0" eaLnBrk="1" fontAlgn="base" hangingPunct="1">
        <a:lnSpc>
          <a:spcPct val="85000"/>
        </a:lnSpc>
        <a:spcBef>
          <a:spcPct val="0"/>
        </a:spcBef>
        <a:spcAft>
          <a:spcPts val="300"/>
        </a:spcAft>
        <a:defRPr sz="3200">
          <a:solidFill>
            <a:schemeClr val="tx1"/>
          </a:solidFill>
          <a:latin typeface="Arial Narrow" charset="0"/>
          <a:ea typeface="ＭＳ Ｐゴシック" charset="0"/>
          <a:cs typeface="ＭＳ Ｐゴシック" charset="0"/>
        </a:defRPr>
      </a:lvl2pPr>
      <a:lvl3pPr algn="l" rtl="0" eaLnBrk="1" fontAlgn="base" hangingPunct="1">
        <a:lnSpc>
          <a:spcPct val="85000"/>
        </a:lnSpc>
        <a:spcBef>
          <a:spcPct val="0"/>
        </a:spcBef>
        <a:spcAft>
          <a:spcPts val="300"/>
        </a:spcAft>
        <a:defRPr sz="3200">
          <a:solidFill>
            <a:schemeClr val="tx1"/>
          </a:solidFill>
          <a:latin typeface="Arial Narrow" charset="0"/>
          <a:ea typeface="ＭＳ Ｐゴシック" charset="0"/>
          <a:cs typeface="ＭＳ Ｐゴシック" charset="0"/>
        </a:defRPr>
      </a:lvl3pPr>
      <a:lvl4pPr algn="l" rtl="0" eaLnBrk="1" fontAlgn="base" hangingPunct="1">
        <a:lnSpc>
          <a:spcPct val="85000"/>
        </a:lnSpc>
        <a:spcBef>
          <a:spcPct val="0"/>
        </a:spcBef>
        <a:spcAft>
          <a:spcPts val="300"/>
        </a:spcAft>
        <a:defRPr sz="3200">
          <a:solidFill>
            <a:schemeClr val="tx1"/>
          </a:solidFill>
          <a:latin typeface="Arial Narrow" charset="0"/>
          <a:ea typeface="ＭＳ Ｐゴシック" charset="0"/>
          <a:cs typeface="ＭＳ Ｐゴシック" charset="0"/>
        </a:defRPr>
      </a:lvl4pPr>
      <a:lvl5pPr algn="l" rtl="0" eaLnBrk="1" fontAlgn="base" hangingPunct="1">
        <a:lnSpc>
          <a:spcPct val="85000"/>
        </a:lnSpc>
        <a:spcBef>
          <a:spcPct val="0"/>
        </a:spcBef>
        <a:spcAft>
          <a:spcPts val="300"/>
        </a:spcAft>
        <a:defRPr sz="3200">
          <a:solidFill>
            <a:schemeClr val="tx1"/>
          </a:solidFill>
          <a:latin typeface="Arial Narrow" charset="0"/>
          <a:ea typeface="ＭＳ Ｐゴシック" charset="0"/>
          <a:cs typeface="ＭＳ Ｐゴシック" charset="0"/>
        </a:defRPr>
      </a:lvl5pPr>
      <a:lvl6pPr marL="4572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6pPr>
      <a:lvl7pPr marL="9144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7pPr>
      <a:lvl8pPr marL="13716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8pPr>
      <a:lvl9pPr marL="1828800" algn="l" rtl="0" eaLnBrk="1" fontAlgn="base" hangingPunct="1">
        <a:lnSpc>
          <a:spcPct val="75000"/>
        </a:lnSpc>
        <a:spcBef>
          <a:spcPct val="0"/>
        </a:spcBef>
        <a:spcAft>
          <a:spcPct val="0"/>
        </a:spcAft>
        <a:defRPr sz="3200">
          <a:solidFill>
            <a:schemeClr val="tx1"/>
          </a:solidFill>
          <a:latin typeface="Arial Narrow" charset="0"/>
          <a:ea typeface="Arial" charset="0"/>
          <a:cs typeface="Arial" charset="0"/>
        </a:defRPr>
      </a:lvl9pPr>
    </p:titleStyle>
    <p:bodyStyle>
      <a:lvl1pPr marL="236538" indent="-236538" algn="l" rtl="0" eaLnBrk="1" fontAlgn="base" hangingPunct="1">
        <a:spcBef>
          <a:spcPct val="20000"/>
        </a:spcBef>
        <a:spcAft>
          <a:spcPts val="500"/>
        </a:spcAft>
        <a:buClr>
          <a:schemeClr val="bg2"/>
        </a:buClr>
        <a:buFont typeface="Wingdings" charset="0"/>
        <a:buChar char="§"/>
        <a:defRPr sz="2800">
          <a:solidFill>
            <a:schemeClr val="tx1"/>
          </a:solidFill>
          <a:latin typeface="+mn-lt"/>
          <a:ea typeface="ＭＳ Ｐゴシック" charset="0"/>
          <a:cs typeface="ＭＳ Ｐゴシック" charset="0"/>
        </a:defRPr>
      </a:lvl1pPr>
      <a:lvl2pPr marL="574675" indent="-338138" algn="l" rtl="0" eaLnBrk="1" fontAlgn="base" hangingPunct="1">
        <a:spcBef>
          <a:spcPts val="600"/>
        </a:spcBef>
        <a:spcAft>
          <a:spcPts val="600"/>
        </a:spcAft>
        <a:buClr>
          <a:schemeClr val="bg2"/>
        </a:buClr>
        <a:buSzPct val="100000"/>
        <a:buFont typeface="Arial Narrow" charset="0"/>
        <a:buChar char="―"/>
        <a:defRPr sz="2400">
          <a:solidFill>
            <a:schemeClr val="tx1"/>
          </a:solidFill>
          <a:latin typeface="+mn-lt"/>
          <a:ea typeface="ＭＳ Ｐゴシック" charset="0"/>
          <a:cs typeface="+mn-cs"/>
        </a:defRPr>
      </a:lvl2pPr>
      <a:lvl3pPr marL="738188" indent="-163513" algn="l" rtl="0" eaLnBrk="1" fontAlgn="base" hangingPunct="1">
        <a:spcBef>
          <a:spcPts val="600"/>
        </a:spcBef>
        <a:spcAft>
          <a:spcPts val="600"/>
        </a:spcAft>
        <a:buClr>
          <a:schemeClr val="bg2"/>
        </a:buClr>
        <a:buSzPct val="80000"/>
        <a:buFont typeface="Arial" charset="0"/>
        <a:buChar char="•"/>
        <a:defRPr sz="2000">
          <a:solidFill>
            <a:schemeClr val="tx1"/>
          </a:solidFill>
          <a:latin typeface="+mn-lt"/>
          <a:ea typeface="ＭＳ Ｐゴシック" charset="0"/>
          <a:cs typeface="+mn-cs"/>
        </a:defRPr>
      </a:lvl3pPr>
      <a:lvl4pPr marL="914400" indent="-176213" algn="l" rtl="0" eaLnBrk="1" fontAlgn="base" hangingPunct="1">
        <a:spcBef>
          <a:spcPts val="600"/>
        </a:spcBef>
        <a:spcAft>
          <a:spcPts val="600"/>
        </a:spcAft>
        <a:buClr>
          <a:schemeClr val="bg2"/>
        </a:buClr>
        <a:buSzPct val="100000"/>
        <a:buFont typeface="Arial Narrow" charset="0"/>
        <a:buChar char="–"/>
        <a:defRPr>
          <a:solidFill>
            <a:schemeClr val="tx1"/>
          </a:solidFill>
          <a:latin typeface="+mn-lt"/>
          <a:ea typeface="ＭＳ Ｐゴシック" charset="0"/>
          <a:cs typeface="+mn-cs"/>
        </a:defRPr>
      </a:lvl4pPr>
      <a:lvl5pPr marL="1828800" indent="-547688" algn="l" rtl="0" eaLnBrk="1" fontAlgn="base" hangingPunct="1">
        <a:spcBef>
          <a:spcPts val="600"/>
        </a:spcBef>
        <a:spcAft>
          <a:spcPts val="600"/>
        </a:spcAft>
        <a:buClr>
          <a:srgbClr val="948A54"/>
        </a:buClr>
        <a:buSzPct val="80000"/>
        <a:buFont typeface="Wingdings" charset="0"/>
        <a:buChar char="§"/>
        <a:defRPr sz="1600">
          <a:solidFill>
            <a:srgbClr val="4D4D4D"/>
          </a:solidFill>
          <a:latin typeface="+mn-lt"/>
          <a:ea typeface="ＭＳ Ｐゴシック" charset="0"/>
          <a:cs typeface="+mn-cs"/>
        </a:defRPr>
      </a:lvl5pPr>
      <a:lvl6pPr marL="2514600" indent="-228600" algn="l" rtl="0" eaLnBrk="1" fontAlgn="base" hangingPunct="1">
        <a:spcBef>
          <a:spcPct val="20000"/>
        </a:spcBef>
        <a:spcAft>
          <a:spcPct val="0"/>
        </a:spcAft>
        <a:buChar char="»"/>
        <a:defRPr sz="1600">
          <a:solidFill>
            <a:srgbClr val="4D4D4D"/>
          </a:solidFill>
          <a:latin typeface="+mn-lt"/>
          <a:ea typeface="+mn-ea"/>
          <a:cs typeface="+mn-cs"/>
        </a:defRPr>
      </a:lvl6pPr>
      <a:lvl7pPr marL="2971800" indent="-228600" algn="l" rtl="0" eaLnBrk="1" fontAlgn="base" hangingPunct="1">
        <a:spcBef>
          <a:spcPct val="20000"/>
        </a:spcBef>
        <a:spcAft>
          <a:spcPct val="0"/>
        </a:spcAft>
        <a:buChar char="»"/>
        <a:defRPr sz="1600">
          <a:solidFill>
            <a:srgbClr val="4D4D4D"/>
          </a:solidFill>
          <a:latin typeface="+mn-lt"/>
          <a:ea typeface="+mn-ea"/>
          <a:cs typeface="+mn-cs"/>
        </a:defRPr>
      </a:lvl7pPr>
      <a:lvl8pPr marL="3429000" indent="-228600" algn="l" rtl="0" eaLnBrk="1" fontAlgn="base" hangingPunct="1">
        <a:spcBef>
          <a:spcPct val="20000"/>
        </a:spcBef>
        <a:spcAft>
          <a:spcPct val="0"/>
        </a:spcAft>
        <a:buChar char="»"/>
        <a:defRPr sz="1600">
          <a:solidFill>
            <a:srgbClr val="4D4D4D"/>
          </a:solidFill>
          <a:latin typeface="+mn-lt"/>
          <a:ea typeface="+mn-ea"/>
          <a:cs typeface="+mn-cs"/>
        </a:defRPr>
      </a:lvl8pPr>
      <a:lvl9pPr marL="3886200" indent="-228600" algn="l" rtl="0" eaLnBrk="1" fontAlgn="base" hangingPunct="1">
        <a:spcBef>
          <a:spcPct val="20000"/>
        </a:spcBef>
        <a:spcAft>
          <a:spcPct val="0"/>
        </a:spcAft>
        <a:buChar char="»"/>
        <a:defRPr sz="1600">
          <a:solidFill>
            <a:srgbClr val="4D4D4D"/>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3502" y="507435"/>
            <a:ext cx="11924995" cy="788035"/>
          </a:xfrm>
          <a:prstGeom prst="rect">
            <a:avLst/>
          </a:prstGeom>
        </p:spPr>
        <p:txBody>
          <a:bodyPr wrap="square" lIns="0" tIns="0" rIns="0" bIns="0">
            <a:spAutoFit/>
          </a:bodyPr>
          <a:lstStyle>
            <a:lvl1pPr>
              <a:defRPr sz="3200" b="1" i="0">
                <a:solidFill>
                  <a:schemeClr val="tx1"/>
                </a:solidFill>
                <a:latin typeface="3M Circular TT Bold"/>
                <a:cs typeface="3M Circular TT Bold"/>
              </a:defRPr>
            </a:lvl1pPr>
          </a:lstStyle>
          <a:p>
            <a:endParaRPr/>
          </a:p>
        </p:txBody>
      </p:sp>
      <p:sp>
        <p:nvSpPr>
          <p:cNvPr id="3" name="Holder 3"/>
          <p:cNvSpPr>
            <a:spLocks noGrp="1"/>
          </p:cNvSpPr>
          <p:nvPr>
            <p:ph type="body" idx="1"/>
          </p:nvPr>
        </p:nvSpPr>
        <p:spPr>
          <a:xfrm>
            <a:off x="2318639" y="2873658"/>
            <a:ext cx="7554721" cy="1516379"/>
          </a:xfrm>
          <a:prstGeom prst="rect">
            <a:avLst/>
          </a:prstGeom>
        </p:spPr>
        <p:txBody>
          <a:bodyPr wrap="square" lIns="0" tIns="0" rIns="0" bIns="0">
            <a:spAutoFit/>
          </a:bodyPr>
          <a:lstStyle>
            <a:lvl1pPr>
              <a:defRPr sz="3100" b="0" i="0">
                <a:solidFill>
                  <a:schemeClr val="tx1"/>
                </a:solidFill>
                <a:latin typeface="3M Circular TT Light"/>
                <a:cs typeface="3M Circular TT Light"/>
              </a:defRPr>
            </a:lvl1pPr>
          </a:lstStyle>
          <a:p>
            <a:endParaRPr/>
          </a:p>
        </p:txBody>
      </p:sp>
      <p:sp>
        <p:nvSpPr>
          <p:cNvPr id="4" name="Holder 4"/>
          <p:cNvSpPr>
            <a:spLocks noGrp="1"/>
          </p:cNvSpPr>
          <p:nvPr>
            <p:ph type="ftr" sz="quarter" idx="5"/>
          </p:nvPr>
        </p:nvSpPr>
        <p:spPr>
          <a:xfrm>
            <a:off x="381101" y="6603728"/>
            <a:ext cx="1513205" cy="127634"/>
          </a:xfrm>
          <a:prstGeom prst="rect">
            <a:avLst/>
          </a:prstGeom>
        </p:spPr>
        <p:txBody>
          <a:bodyPr wrap="square" lIns="0" tIns="0" rIns="0" bIns="0">
            <a:spAutoFit/>
          </a:bodyPr>
          <a:lstStyle>
            <a:lvl1pPr>
              <a:defRPr sz="800" b="0" i="0">
                <a:solidFill>
                  <a:schemeClr val="tx1"/>
                </a:solidFill>
                <a:latin typeface="3M Circular TT Book"/>
                <a:cs typeface="3M Circular TT Book"/>
              </a:defRPr>
            </a:lvl1pPr>
          </a:lstStyle>
          <a:p>
            <a:pPr marL="12700"/>
            <a:r>
              <a:rPr dirty="0">
                <a:solidFill>
                  <a:prstClr val="black"/>
                </a:solidFill>
              </a:rPr>
              <a:t>©</a:t>
            </a:r>
            <a:r>
              <a:rPr spc="-5" dirty="0">
                <a:solidFill>
                  <a:prstClr val="black"/>
                </a:solidFill>
              </a:rPr>
              <a:t> </a:t>
            </a:r>
            <a:r>
              <a:rPr dirty="0">
                <a:solidFill>
                  <a:prstClr val="black"/>
                </a:solidFill>
              </a:rPr>
              <a:t>3M</a:t>
            </a:r>
            <a:r>
              <a:rPr spc="-50" dirty="0">
                <a:solidFill>
                  <a:prstClr val="black"/>
                </a:solidFill>
              </a:rPr>
              <a:t> </a:t>
            </a:r>
            <a:r>
              <a:rPr dirty="0">
                <a:solidFill>
                  <a:prstClr val="black"/>
                </a:solidFill>
              </a:rPr>
              <a:t>201</a:t>
            </a:r>
            <a:r>
              <a:rPr spc="20" dirty="0">
                <a:solidFill>
                  <a:prstClr val="black"/>
                </a:solidFill>
              </a:rPr>
              <a:t>6</a:t>
            </a:r>
            <a:r>
              <a:rPr dirty="0">
                <a:solidFill>
                  <a:prstClr val="black"/>
                </a:solidFill>
              </a:rPr>
              <a:t>.</a:t>
            </a:r>
            <a:r>
              <a:rPr spc="-10" dirty="0">
                <a:solidFill>
                  <a:prstClr val="black"/>
                </a:solidFill>
              </a:rPr>
              <a:t> </a:t>
            </a:r>
            <a:r>
              <a:rPr dirty="0">
                <a:solidFill>
                  <a:prstClr val="black"/>
                </a:solidFill>
              </a:rPr>
              <a:t>A</a:t>
            </a:r>
            <a:r>
              <a:rPr spc="-10" dirty="0">
                <a:solidFill>
                  <a:prstClr val="black"/>
                </a:solidFill>
              </a:rPr>
              <a:t>l</a:t>
            </a:r>
            <a:r>
              <a:rPr dirty="0">
                <a:solidFill>
                  <a:prstClr val="black"/>
                </a:solidFill>
              </a:rPr>
              <a:t>l</a:t>
            </a:r>
            <a:r>
              <a:rPr spc="5" dirty="0">
                <a:solidFill>
                  <a:prstClr val="black"/>
                </a:solidFill>
              </a:rPr>
              <a:t> </a:t>
            </a:r>
            <a:r>
              <a:rPr dirty="0">
                <a:solidFill>
                  <a:prstClr val="black"/>
                </a:solidFill>
              </a:rPr>
              <a:t>R</a:t>
            </a:r>
            <a:r>
              <a:rPr spc="-10" dirty="0">
                <a:solidFill>
                  <a:prstClr val="black"/>
                </a:solidFill>
              </a:rPr>
              <a:t>i</a:t>
            </a:r>
            <a:r>
              <a:rPr dirty="0">
                <a:solidFill>
                  <a:prstClr val="black"/>
                </a:solidFill>
              </a:rPr>
              <a:t>g</a:t>
            </a:r>
            <a:r>
              <a:rPr spc="-10" dirty="0">
                <a:solidFill>
                  <a:prstClr val="black"/>
                </a:solidFill>
              </a:rPr>
              <a:t>h</a:t>
            </a:r>
            <a:r>
              <a:rPr spc="-5" dirty="0">
                <a:solidFill>
                  <a:prstClr val="black"/>
                </a:solidFill>
              </a:rPr>
              <a:t>t</a:t>
            </a:r>
            <a:r>
              <a:rPr dirty="0">
                <a:solidFill>
                  <a:prstClr val="black"/>
                </a:solidFill>
              </a:rPr>
              <a:t>s</a:t>
            </a:r>
            <a:r>
              <a:rPr spc="-5" dirty="0">
                <a:solidFill>
                  <a:prstClr val="black"/>
                </a:solidFill>
              </a:rPr>
              <a:t> </a:t>
            </a:r>
            <a:r>
              <a:rPr dirty="0">
                <a:solidFill>
                  <a:prstClr val="black"/>
                </a:solidFill>
              </a:rPr>
              <a:t>Re</a:t>
            </a:r>
            <a:r>
              <a:rPr spc="-10" dirty="0">
                <a:solidFill>
                  <a:prstClr val="black"/>
                </a:solidFill>
              </a:rPr>
              <a:t>s</a:t>
            </a:r>
            <a:r>
              <a:rPr dirty="0">
                <a:solidFill>
                  <a:prstClr val="black"/>
                </a:solidFill>
              </a:rPr>
              <a:t>e</a:t>
            </a:r>
            <a:r>
              <a:rPr spc="-5" dirty="0">
                <a:solidFill>
                  <a:prstClr val="black"/>
                </a:solidFill>
              </a:rPr>
              <a:t>rv</a:t>
            </a:r>
            <a:r>
              <a:rPr dirty="0">
                <a:solidFill>
                  <a:prstClr val="black"/>
                </a:solidFill>
              </a:rPr>
              <a:t>ed.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1/29/2020</a:t>
            </a:fld>
            <a:endParaRPr lang="en-US" dirty="0">
              <a:solidFill>
                <a:prstClr val="black">
                  <a:tint val="75000"/>
                </a:prstClr>
              </a:solidFill>
            </a:endParaRPr>
          </a:p>
        </p:txBody>
      </p:sp>
      <p:sp>
        <p:nvSpPr>
          <p:cNvPr id="6" name="Holder 6"/>
          <p:cNvSpPr>
            <a:spLocks noGrp="1"/>
          </p:cNvSpPr>
          <p:nvPr>
            <p:ph type="sldNum" sz="quarter" idx="7"/>
          </p:nvPr>
        </p:nvSpPr>
        <p:spPr>
          <a:xfrm>
            <a:off x="11682603" y="6603728"/>
            <a:ext cx="153670" cy="127634"/>
          </a:xfrm>
          <a:prstGeom prst="rect">
            <a:avLst/>
          </a:prstGeom>
        </p:spPr>
        <p:txBody>
          <a:bodyPr wrap="square" lIns="0" tIns="0" rIns="0" bIns="0">
            <a:spAutoFit/>
          </a:bodyPr>
          <a:lstStyle>
            <a:lvl1pPr>
              <a:defRPr sz="800" b="0" i="0">
                <a:solidFill>
                  <a:schemeClr val="tx1"/>
                </a:solidFill>
                <a:latin typeface="3M Circular TT Book"/>
                <a:cs typeface="3M Circular TT Book"/>
              </a:defRPr>
            </a:lvl1pPr>
          </a:lstStyle>
          <a:p>
            <a:pPr marL="25400"/>
            <a:fld id="{81D60167-4931-47E6-BA6A-407CBD079E47}" type="slidenum">
              <a:rPr dirty="0">
                <a:solidFill>
                  <a:prstClr val="black"/>
                </a:solidFill>
              </a:rPr>
              <a:pPr marL="25400"/>
              <a:t>‹#›</a:t>
            </a:fld>
            <a:endParaRPr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1" r:id="rId1"/>
    <p:sldLayoutId id="2147483841"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614273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b="0" i="0" u="none"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b="0" i="0" u="none"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image" Target="../media/image12.tiff"/><Relationship Id="rId1" Type="http://schemas.openxmlformats.org/officeDocument/2006/relationships/slideLayout" Target="../slideLayouts/slideLayout5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tif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6588250"/>
            <a:ext cx="675640" cy="157480"/>
          </a:xfrm>
          <a:prstGeom prst="rect">
            <a:avLst/>
          </a:prstGeom>
        </p:spPr>
        <p:txBody>
          <a:bodyPr vert="horz" wrap="square" lIns="0" tIns="0" rIns="0" bIns="0" rtlCol="0">
            <a:spAutoFit/>
          </a:bodyPr>
          <a:lstStyle/>
          <a:p>
            <a:pPr marL="55880"/>
            <a:r>
              <a:rPr sz="800" dirty="0">
                <a:solidFill>
                  <a:prstClr val="black"/>
                </a:solidFill>
                <a:latin typeface="3M Circular TT Book"/>
                <a:cs typeface="3M Circular TT Book"/>
              </a:rPr>
              <a:t>13</a:t>
            </a:r>
            <a:r>
              <a:rPr sz="800" spc="-15" dirty="0">
                <a:solidFill>
                  <a:prstClr val="black"/>
                </a:solidFill>
                <a:latin typeface="3M Circular TT Book"/>
                <a:cs typeface="3M Circular TT Book"/>
              </a:rPr>
              <a:t> </a:t>
            </a:r>
            <a:r>
              <a:rPr sz="800" dirty="0">
                <a:solidFill>
                  <a:prstClr val="black"/>
                </a:solidFill>
                <a:latin typeface="3M Circular TT Book"/>
                <a:cs typeface="3M Circular TT Book"/>
              </a:rPr>
              <a:t>Dece</a:t>
            </a:r>
            <a:r>
              <a:rPr sz="800" spc="-5" dirty="0">
                <a:solidFill>
                  <a:prstClr val="black"/>
                </a:solidFill>
                <a:latin typeface="3M Circular TT Book"/>
                <a:cs typeface="3M Circular TT Book"/>
              </a:rPr>
              <a:t>m</a:t>
            </a:r>
            <a:r>
              <a:rPr sz="800" dirty="0">
                <a:solidFill>
                  <a:prstClr val="black"/>
                </a:solidFill>
                <a:latin typeface="3M Circular TT Book"/>
                <a:cs typeface="3M Circular TT Book"/>
              </a:rPr>
              <a:t>ber</a:t>
            </a:r>
          </a:p>
        </p:txBody>
      </p:sp>
      <p:sp>
        <p:nvSpPr>
          <p:cNvPr id="3" name="object 3"/>
          <p:cNvSpPr/>
          <p:nvPr/>
        </p:nvSpPr>
        <p:spPr>
          <a:xfrm>
            <a:off x="0" y="6588250"/>
            <a:ext cx="675640" cy="157480"/>
          </a:xfrm>
          <a:custGeom>
            <a:avLst/>
            <a:gdLst/>
            <a:ahLst/>
            <a:cxnLst/>
            <a:rect l="l" t="t" r="r" b="b"/>
            <a:pathLst>
              <a:path w="675640" h="157479">
                <a:moveTo>
                  <a:pt x="0" y="156971"/>
                </a:moveTo>
                <a:lnTo>
                  <a:pt x="675132" y="156971"/>
                </a:lnTo>
                <a:lnTo>
                  <a:pt x="675132" y="0"/>
                </a:lnTo>
                <a:lnTo>
                  <a:pt x="0" y="0"/>
                </a:lnTo>
                <a:lnTo>
                  <a:pt x="0" y="156971"/>
                </a:lnTo>
                <a:close/>
              </a:path>
            </a:pathLst>
          </a:custGeom>
          <a:solidFill>
            <a:srgbClr val="FFFFFF"/>
          </a:solidFill>
        </p:spPr>
        <p:txBody>
          <a:bodyPr wrap="square" lIns="0" tIns="0" rIns="0" bIns="0" rtlCol="0"/>
          <a:lstStyle/>
          <a:p>
            <a:endParaRPr dirty="0">
              <a:solidFill>
                <a:prstClr val="black"/>
              </a:solidFil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dirty="0">
                <a:solidFill>
                  <a:prstClr val="black"/>
                </a:solidFill>
              </a:rPr>
              <a:pPr marL="25400"/>
              <a:t>1</a:t>
            </a:fld>
            <a:endParaRPr dirty="0">
              <a:solidFill>
                <a:prstClr val="black"/>
              </a:solidFill>
            </a:endParaRPr>
          </a:p>
        </p:txBody>
      </p:sp>
      <p:sp>
        <p:nvSpPr>
          <p:cNvPr id="11" name="Text Placeholder 10"/>
          <p:cNvSpPr>
            <a:spLocks noGrp="1"/>
          </p:cNvSpPr>
          <p:nvPr>
            <p:ph type="body" idx="1"/>
          </p:nvPr>
        </p:nvSpPr>
        <p:spPr>
          <a:xfrm>
            <a:off x="557110" y="2369429"/>
            <a:ext cx="6170204" cy="5816977"/>
          </a:xfrm>
        </p:spPr>
        <p:txBody>
          <a:bodyPr/>
          <a:lstStyle/>
          <a:p>
            <a:pPr algn="l"/>
            <a:r>
              <a:rPr lang="en-US" sz="2400" dirty="0">
                <a:solidFill>
                  <a:prstClr val="black"/>
                </a:solidFill>
              </a:rPr>
              <a:t>3 Ways to Drive Revenue:</a:t>
            </a:r>
          </a:p>
          <a:p>
            <a:pPr marL="342900" indent="-342900" algn="l">
              <a:buFont typeface="Wingdings" panose="05000000000000000000" pitchFamily="2" charset="2"/>
              <a:buChar char="Ø"/>
            </a:pPr>
            <a:endParaRPr lang="en-US" sz="2400" dirty="0">
              <a:solidFill>
                <a:prstClr val="black"/>
              </a:solidFill>
            </a:endParaRPr>
          </a:p>
          <a:p>
            <a:pPr marL="342900" indent="-342900" algn="l">
              <a:buFont typeface="Wingdings" panose="05000000000000000000" pitchFamily="2" charset="2"/>
              <a:buChar char="Ø"/>
            </a:pPr>
            <a:r>
              <a:rPr lang="en-US" sz="2400" spc="-25" dirty="0"/>
              <a:t>Sales Process Definition is the tactical execution of Commercial Strategy </a:t>
            </a:r>
          </a:p>
          <a:p>
            <a:pPr algn="l"/>
            <a:r>
              <a:rPr lang="en-US" sz="1800" spc="-25" dirty="0"/>
              <a:t>      (refined for new products, markets or  acquisitions) </a:t>
            </a:r>
          </a:p>
          <a:p>
            <a:pPr algn="l"/>
            <a:endParaRPr lang="en-US" sz="2400" spc="-25" dirty="0"/>
          </a:p>
          <a:p>
            <a:pPr marL="342900" indent="-342900" algn="l">
              <a:buFont typeface="Wingdings" panose="05000000000000000000" pitchFamily="2" charset="2"/>
              <a:buChar char="Ø"/>
            </a:pPr>
            <a:r>
              <a:rPr lang="en-US" sz="2400" spc="-25" dirty="0"/>
              <a:t>Focus on skill development for all in Customer Facing Roles </a:t>
            </a:r>
            <a:r>
              <a:rPr lang="en-US" sz="1800" spc="-25" dirty="0"/>
              <a:t>(Field &amp; Inside Sales, Marketing, Customer Service, etc.)</a:t>
            </a:r>
          </a:p>
          <a:p>
            <a:pPr algn="l"/>
            <a:endParaRPr lang="en-US" sz="2400" spc="-25" dirty="0"/>
          </a:p>
          <a:p>
            <a:pPr marL="342900" indent="-342900" algn="l">
              <a:buFont typeface="Wingdings" panose="05000000000000000000" pitchFamily="2" charset="2"/>
              <a:buChar char="Ø"/>
            </a:pPr>
            <a:r>
              <a:rPr lang="en-US" sz="2400" dirty="0">
                <a:solidFill>
                  <a:prstClr val="black"/>
                </a:solidFill>
              </a:rPr>
              <a:t>Success lies in Management Coaching of sales skills for revenue generation</a:t>
            </a:r>
          </a:p>
          <a:p>
            <a:pPr marL="342900" indent="-342900" algn="l">
              <a:buFont typeface="Wingdings" panose="05000000000000000000" pitchFamily="2" charset="2"/>
              <a:buChar char="Ø"/>
            </a:pPr>
            <a:endParaRPr lang="en-US" sz="2400" dirty="0">
              <a:solidFill>
                <a:prstClr val="black"/>
              </a:solidFill>
            </a:endParaRPr>
          </a:p>
          <a:p>
            <a:pPr algn="l"/>
            <a:endParaRPr lang="en-US" sz="2400" dirty="0">
              <a:solidFill>
                <a:prstClr val="black"/>
              </a:solidFill>
            </a:endParaRPr>
          </a:p>
          <a:p>
            <a:pPr marL="342900" indent="-342900" algn="l">
              <a:buFont typeface="Wingdings" panose="05000000000000000000" pitchFamily="2" charset="2"/>
              <a:buChar char="Ø"/>
            </a:pPr>
            <a:endParaRPr lang="en-US" sz="2400" dirty="0">
              <a:solidFill>
                <a:prstClr val="black"/>
              </a:solidFill>
            </a:endParaRPr>
          </a:p>
          <a:p>
            <a:pPr algn="l"/>
            <a:endParaRPr lang="en-US" sz="2400" dirty="0">
              <a:solidFill>
                <a:prstClr val="black"/>
              </a:solidFill>
            </a:endParaRPr>
          </a:p>
        </p:txBody>
      </p:sp>
      <p:pic>
        <p:nvPicPr>
          <p:cNvPr id="4" name="Picture 3"/>
          <p:cNvPicPr>
            <a:picLocks noChangeAspect="1"/>
          </p:cNvPicPr>
          <p:nvPr/>
        </p:nvPicPr>
        <p:blipFill>
          <a:blip r:embed="rId3"/>
          <a:stretch>
            <a:fillRect/>
          </a:stretch>
        </p:blipFill>
        <p:spPr>
          <a:xfrm>
            <a:off x="7527738" y="1957469"/>
            <a:ext cx="3624780" cy="1750953"/>
          </a:xfrm>
          <a:prstGeom prst="rect">
            <a:avLst/>
          </a:prstGeom>
        </p:spPr>
      </p:pic>
      <p:pic>
        <p:nvPicPr>
          <p:cNvPr id="7" name="Picture 6"/>
          <p:cNvPicPr>
            <a:picLocks noChangeAspect="1"/>
          </p:cNvPicPr>
          <p:nvPr/>
        </p:nvPicPr>
        <p:blipFill>
          <a:blip r:embed="rId4"/>
          <a:stretch>
            <a:fillRect/>
          </a:stretch>
        </p:blipFill>
        <p:spPr>
          <a:xfrm>
            <a:off x="7527738" y="3652228"/>
            <a:ext cx="3624780" cy="2071977"/>
          </a:xfrm>
          <a:prstGeom prst="rect">
            <a:avLst/>
          </a:prstGeom>
        </p:spPr>
      </p:pic>
      <p:pic>
        <p:nvPicPr>
          <p:cNvPr id="13" name="Picture 12"/>
          <p:cNvPicPr>
            <a:picLocks noChangeAspect="1"/>
          </p:cNvPicPr>
          <p:nvPr/>
        </p:nvPicPr>
        <p:blipFill>
          <a:blip r:embed="rId5"/>
          <a:stretch>
            <a:fillRect/>
          </a:stretch>
        </p:blipFill>
        <p:spPr>
          <a:xfrm>
            <a:off x="7110037" y="1175187"/>
            <a:ext cx="4726236" cy="4549018"/>
          </a:xfrm>
          <a:prstGeom prst="rect">
            <a:avLst/>
          </a:prstGeom>
        </p:spPr>
      </p:pic>
      <p:pic>
        <p:nvPicPr>
          <p:cNvPr id="14" name="Picture 13"/>
          <p:cNvPicPr>
            <a:picLocks noChangeAspect="1"/>
          </p:cNvPicPr>
          <p:nvPr/>
        </p:nvPicPr>
        <p:blipFill>
          <a:blip r:embed="rId6"/>
          <a:stretch>
            <a:fillRect/>
          </a:stretch>
        </p:blipFill>
        <p:spPr>
          <a:xfrm>
            <a:off x="777173" y="344243"/>
            <a:ext cx="3627434" cy="1749704"/>
          </a:xfrm>
          <a:prstGeom prst="rect">
            <a:avLst/>
          </a:prstGeom>
        </p:spPr>
      </p:pic>
    </p:spTree>
    <p:extLst>
      <p:ext uri="{BB962C8B-B14F-4D97-AF65-F5344CB8AC3E}">
        <p14:creationId xmlns:p14="http://schemas.microsoft.com/office/powerpoint/2010/main" val="26555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ail-attachment.googleusercontent.com/attachment/u/0/?ui=2&amp;ik=7630ca5a66&amp;view=att&amp;th=13d1ca85032f41cc&amp;attid=0.1&amp;disp=inline&amp;safe=1&amp;zw&amp;saduie=AG9B_P8drnh0c2J0TRawwImOL_w7&amp;sadet=1363136118508&amp;sads=FtrQuCFrhRpHcu551qxN-VhtVec&amp;sadssc=1"/>
          <p:cNvSpPr>
            <a:spLocks noChangeAspect="1" noChangeArrowheads="1"/>
          </p:cNvSpPr>
          <p:nvPr/>
        </p:nvSpPr>
        <p:spPr bwMode="auto">
          <a:xfrm>
            <a:off x="3640932" y="-2068116"/>
            <a:ext cx="4493419" cy="4314826"/>
          </a:xfrm>
          <a:prstGeom prst="rect">
            <a:avLst/>
          </a:prstGeom>
          <a:noFill/>
        </p:spPr>
        <p:txBody>
          <a:bodyPr vert="horz" wrap="square" lIns="68580" tIns="34290" rIns="68580" bIns="34290" numCol="1" anchor="t" anchorCtr="0" compatLnSpc="1">
            <a:prstTxWarp prst="textNoShape">
              <a:avLst/>
            </a:prstTxWarp>
          </a:bodyPr>
          <a:lstStyle/>
          <a:p>
            <a:endParaRPr lang="en-US" sz="1350" dirty="0"/>
          </a:p>
        </p:txBody>
      </p:sp>
      <p:sp>
        <p:nvSpPr>
          <p:cNvPr id="14340" name="AutoShape 4" descr="https://mail-attachment.googleusercontent.com/attachment/u/0/?ui=2&amp;ik=7630ca5a66&amp;view=att&amp;th=13d1ca85032f41cc&amp;attid=0.1&amp;disp=inline&amp;safe=1&amp;zw&amp;saduie=AG9B_P8drnh0c2J0TRawwImOL_w7&amp;sadet=1363136118508&amp;sads=FtrQuCFrhRpHcu551qxN-VhtVec&amp;sadssc=1"/>
          <p:cNvSpPr>
            <a:spLocks noChangeAspect="1" noChangeArrowheads="1"/>
          </p:cNvSpPr>
          <p:nvPr/>
        </p:nvSpPr>
        <p:spPr bwMode="auto">
          <a:xfrm>
            <a:off x="3640932" y="-2068116"/>
            <a:ext cx="4493419" cy="4314826"/>
          </a:xfrm>
          <a:prstGeom prst="rect">
            <a:avLst/>
          </a:prstGeom>
          <a:noFill/>
        </p:spPr>
        <p:txBody>
          <a:bodyPr vert="horz" wrap="square" lIns="68580" tIns="34290" rIns="68580" bIns="34290" numCol="1" anchor="t" anchorCtr="0" compatLnSpc="1">
            <a:prstTxWarp prst="textNoShape">
              <a:avLst/>
            </a:prstTxWarp>
          </a:bodyPr>
          <a:lstStyle/>
          <a:p>
            <a:endParaRPr lang="en-US" sz="1350" dirty="0"/>
          </a:p>
        </p:txBody>
      </p:sp>
      <p:sp>
        <p:nvSpPr>
          <p:cNvPr id="14342" name="AutoShape 6" descr="https://mail-attachment.googleusercontent.com/attachment/u/0/?ui=2&amp;ik=7630ca5a66&amp;view=att&amp;th=13d1ca85032f41cc&amp;attid=0.1&amp;disp=inline&amp;safe=1&amp;zw&amp;saduie=AG9B_P8drnh0c2J0TRawwImOL_w7&amp;sadet=1363136118508&amp;sads=FtrQuCFrhRpHcu551qxN-VhtVec&amp;sadssc=1"/>
          <p:cNvSpPr>
            <a:spLocks noChangeAspect="1" noChangeArrowheads="1"/>
          </p:cNvSpPr>
          <p:nvPr/>
        </p:nvSpPr>
        <p:spPr bwMode="auto">
          <a:xfrm>
            <a:off x="3640932" y="-2068116"/>
            <a:ext cx="4493419" cy="4314826"/>
          </a:xfrm>
          <a:prstGeom prst="rect">
            <a:avLst/>
          </a:prstGeom>
          <a:noFill/>
        </p:spPr>
        <p:txBody>
          <a:bodyPr vert="horz" wrap="square" lIns="68580" tIns="34290" rIns="68580" bIns="34290" numCol="1" anchor="t" anchorCtr="0" compatLnSpc="1">
            <a:prstTxWarp prst="textNoShape">
              <a:avLst/>
            </a:prstTxWarp>
          </a:bodyPr>
          <a:lstStyle/>
          <a:p>
            <a:endParaRPr lang="en-US" sz="1350" dirty="0"/>
          </a:p>
        </p:txBody>
      </p:sp>
      <p:sp>
        <p:nvSpPr>
          <p:cNvPr id="11" name="TextBox 10"/>
          <p:cNvSpPr txBox="1"/>
          <p:nvPr/>
        </p:nvSpPr>
        <p:spPr>
          <a:xfrm>
            <a:off x="2062717" y="196740"/>
            <a:ext cx="5965751"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About Our Leadership</a:t>
            </a:r>
          </a:p>
        </p:txBody>
      </p:sp>
      <p:sp>
        <p:nvSpPr>
          <p:cNvPr id="12" name="Slide Number Placeholder 11"/>
          <p:cNvSpPr>
            <a:spLocks noGrp="1"/>
          </p:cNvSpPr>
          <p:nvPr>
            <p:ph type="sldNum" sz="quarter" idx="12"/>
          </p:nvPr>
        </p:nvSpPr>
        <p:spPr/>
        <p:txBody>
          <a:bodyPr/>
          <a:lstStyle/>
          <a:p>
            <a:fld id="{7FBDF5A7-F1BA-4969-A6E9-1EF5B78575F8}" type="slidenum">
              <a:rPr lang="en-US" smtClean="0">
                <a:solidFill>
                  <a:schemeClr val="bg1"/>
                </a:solidFill>
              </a:rPr>
              <a:pPr/>
              <a:t>2</a:t>
            </a:fld>
            <a:endParaRPr lang="en-US" dirty="0">
              <a:solidFill>
                <a:schemeClr val="bg1"/>
              </a:solidFill>
            </a:endParaRPr>
          </a:p>
        </p:txBody>
      </p:sp>
      <p:sp>
        <p:nvSpPr>
          <p:cNvPr id="10" name="Rectangle 9"/>
          <p:cNvSpPr/>
          <p:nvPr/>
        </p:nvSpPr>
        <p:spPr>
          <a:xfrm>
            <a:off x="1552353" y="1314453"/>
            <a:ext cx="5172297" cy="5047536"/>
          </a:xfrm>
          <a:prstGeom prst="rect">
            <a:avLst/>
          </a:prstGeom>
        </p:spPr>
        <p:txBody>
          <a:bodyPr wrap="square">
            <a:spAutoFit/>
          </a:bodyPr>
          <a:lstStyle/>
          <a:p>
            <a:r>
              <a:rPr lang="en-US" sz="1400" b="1" dirty="0"/>
              <a:t>John E. Flannery –</a:t>
            </a:r>
          </a:p>
          <a:p>
            <a:endParaRPr lang="en-US" sz="1400" b="1" dirty="0"/>
          </a:p>
          <a:p>
            <a:r>
              <a:rPr lang="en-US" sz="1400" dirty="0"/>
              <a:t>John works with our customers to develop specific revenue generation programs based around sales process. He also provides them with the supporting implementation services to help companies maximize their investment and drive results.</a:t>
            </a:r>
          </a:p>
          <a:p>
            <a:endParaRPr lang="en-US" sz="1400" dirty="0"/>
          </a:p>
          <a:p>
            <a:r>
              <a:rPr lang="en-US" sz="1400" dirty="0"/>
              <a:t>With 33 years of sales, sales management, and business ownership experience, John has a comprehensive understanding of how sales organizations should run. After 10 years in two Fortune 500 companies,  he founded, built, and sold his own business in the wireless industry. As the lead sales executive in a multinational organization , John drove the implementation of sales process into that company. </a:t>
            </a:r>
          </a:p>
          <a:p>
            <a:endParaRPr lang="en-US" sz="1400" dirty="0"/>
          </a:p>
          <a:p>
            <a:r>
              <a:rPr lang="en-US" sz="1400" dirty="0"/>
              <a:t>The Flannery Sales Systems team has worked with customers across 17 countries in North America, Europe, Asia, and the Middle East, and the attendees of these programs represent 21 different languages. </a:t>
            </a:r>
          </a:p>
          <a:p>
            <a:endParaRPr lang="en-US" sz="1400" dirty="0"/>
          </a:p>
          <a:p>
            <a:r>
              <a:rPr lang="en-US" sz="1400" dirty="0"/>
              <a:t>John is a graduate of San Diego State University,  and he currently sits on the Marketing Advisory Board for the College of Business at SDSU.</a:t>
            </a:r>
          </a:p>
        </p:txBody>
      </p:sp>
      <p:pic>
        <p:nvPicPr>
          <p:cNvPr id="9" name="Picture 8" descr="John-Flannery Low Res cropped-2-del-mar-photographics-1251 (2) cop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344" y="1562986"/>
            <a:ext cx="2700670" cy="2615609"/>
          </a:xfrm>
          <a:prstGeom prst="rect">
            <a:avLst/>
          </a:prstGeom>
        </p:spPr>
      </p:pic>
    </p:spTree>
    <p:extLst>
      <p:ext uri="{BB962C8B-B14F-4D97-AF65-F5344CB8AC3E}">
        <p14:creationId xmlns:p14="http://schemas.microsoft.com/office/powerpoint/2010/main" val="107693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9BC1E6-C1E6-0C43-83DB-DDFB014A9ED4}"/>
              </a:ext>
            </a:extLst>
          </p:cNvPr>
          <p:cNvPicPr>
            <a:picLocks noChangeAspect="1"/>
          </p:cNvPicPr>
          <p:nvPr/>
        </p:nvPicPr>
        <p:blipFill>
          <a:blip r:embed="rId2"/>
          <a:stretch>
            <a:fillRect/>
          </a:stretch>
        </p:blipFill>
        <p:spPr>
          <a:xfrm>
            <a:off x="2583937" y="805238"/>
            <a:ext cx="2111252" cy="1085979"/>
          </a:xfrm>
          <a:prstGeom prst="rect">
            <a:avLst/>
          </a:prstGeom>
        </p:spPr>
      </p:pic>
      <p:pic>
        <p:nvPicPr>
          <p:cNvPr id="3" name="Picture 2">
            <a:extLst>
              <a:ext uri="{FF2B5EF4-FFF2-40B4-BE49-F238E27FC236}">
                <a16:creationId xmlns:a16="http://schemas.microsoft.com/office/drawing/2014/main" id="{A14CACB3-2CBB-B140-9CE4-9EC933F69287}"/>
              </a:ext>
            </a:extLst>
          </p:cNvPr>
          <p:cNvPicPr>
            <a:picLocks noChangeAspect="1"/>
          </p:cNvPicPr>
          <p:nvPr/>
        </p:nvPicPr>
        <p:blipFill>
          <a:blip r:embed="rId3"/>
          <a:stretch>
            <a:fillRect/>
          </a:stretch>
        </p:blipFill>
        <p:spPr>
          <a:xfrm>
            <a:off x="534638" y="571500"/>
            <a:ext cx="1375185" cy="1375185"/>
          </a:xfrm>
          <a:prstGeom prst="rect">
            <a:avLst/>
          </a:prstGeom>
        </p:spPr>
      </p:pic>
      <p:pic>
        <p:nvPicPr>
          <p:cNvPr id="4" name="Picture 3">
            <a:extLst>
              <a:ext uri="{FF2B5EF4-FFF2-40B4-BE49-F238E27FC236}">
                <a16:creationId xmlns:a16="http://schemas.microsoft.com/office/drawing/2014/main" id="{EB239D58-4E47-9341-8E15-EEE7C9C90A27}"/>
              </a:ext>
            </a:extLst>
          </p:cNvPr>
          <p:cNvPicPr>
            <a:picLocks noChangeAspect="1"/>
          </p:cNvPicPr>
          <p:nvPr/>
        </p:nvPicPr>
        <p:blipFill>
          <a:blip r:embed="rId4"/>
          <a:stretch>
            <a:fillRect/>
          </a:stretch>
        </p:blipFill>
        <p:spPr>
          <a:xfrm>
            <a:off x="792538" y="1614346"/>
            <a:ext cx="1069891" cy="1069891"/>
          </a:xfrm>
          <a:prstGeom prst="rect">
            <a:avLst/>
          </a:prstGeom>
        </p:spPr>
      </p:pic>
      <p:pic>
        <p:nvPicPr>
          <p:cNvPr id="5" name="Picture 4">
            <a:extLst>
              <a:ext uri="{FF2B5EF4-FFF2-40B4-BE49-F238E27FC236}">
                <a16:creationId xmlns:a16="http://schemas.microsoft.com/office/drawing/2014/main" id="{89FB0BA5-2974-644E-839B-753EE930CC35}"/>
              </a:ext>
            </a:extLst>
          </p:cNvPr>
          <p:cNvPicPr>
            <a:picLocks noChangeAspect="1"/>
          </p:cNvPicPr>
          <p:nvPr/>
        </p:nvPicPr>
        <p:blipFill>
          <a:blip r:embed="rId5"/>
          <a:stretch>
            <a:fillRect/>
          </a:stretch>
        </p:blipFill>
        <p:spPr>
          <a:xfrm>
            <a:off x="5068314" y="1038162"/>
            <a:ext cx="1421020" cy="441859"/>
          </a:xfrm>
          <a:prstGeom prst="rect">
            <a:avLst/>
          </a:prstGeom>
        </p:spPr>
      </p:pic>
      <p:pic>
        <p:nvPicPr>
          <p:cNvPr id="6" name="Picture 5">
            <a:extLst>
              <a:ext uri="{FF2B5EF4-FFF2-40B4-BE49-F238E27FC236}">
                <a16:creationId xmlns:a16="http://schemas.microsoft.com/office/drawing/2014/main" id="{D265776B-CF2E-B544-9F3D-90DC5202F9F9}"/>
              </a:ext>
            </a:extLst>
          </p:cNvPr>
          <p:cNvPicPr>
            <a:picLocks noChangeAspect="1"/>
          </p:cNvPicPr>
          <p:nvPr/>
        </p:nvPicPr>
        <p:blipFill>
          <a:blip r:embed="rId6"/>
          <a:stretch>
            <a:fillRect/>
          </a:stretch>
        </p:blipFill>
        <p:spPr>
          <a:xfrm>
            <a:off x="8229600" y="1830631"/>
            <a:ext cx="2362374" cy="620258"/>
          </a:xfrm>
          <a:prstGeom prst="rect">
            <a:avLst/>
          </a:prstGeom>
        </p:spPr>
      </p:pic>
      <p:pic>
        <p:nvPicPr>
          <p:cNvPr id="7" name="Picture 6">
            <a:extLst>
              <a:ext uri="{FF2B5EF4-FFF2-40B4-BE49-F238E27FC236}">
                <a16:creationId xmlns:a16="http://schemas.microsoft.com/office/drawing/2014/main" id="{A69F327E-483E-2E4B-AD0F-5D96F036E2A7}"/>
              </a:ext>
            </a:extLst>
          </p:cNvPr>
          <p:cNvPicPr>
            <a:picLocks noChangeAspect="1"/>
          </p:cNvPicPr>
          <p:nvPr/>
        </p:nvPicPr>
        <p:blipFill>
          <a:blip r:embed="rId7"/>
          <a:stretch>
            <a:fillRect/>
          </a:stretch>
        </p:blipFill>
        <p:spPr>
          <a:xfrm>
            <a:off x="6862459" y="903836"/>
            <a:ext cx="1421020" cy="710510"/>
          </a:xfrm>
          <a:prstGeom prst="rect">
            <a:avLst/>
          </a:prstGeom>
        </p:spPr>
      </p:pic>
      <p:pic>
        <p:nvPicPr>
          <p:cNvPr id="8" name="Picture 7">
            <a:extLst>
              <a:ext uri="{FF2B5EF4-FFF2-40B4-BE49-F238E27FC236}">
                <a16:creationId xmlns:a16="http://schemas.microsoft.com/office/drawing/2014/main" id="{844B40F8-3BBC-BF4F-B2F4-595A2127E3EC}"/>
              </a:ext>
            </a:extLst>
          </p:cNvPr>
          <p:cNvPicPr>
            <a:picLocks noChangeAspect="1"/>
          </p:cNvPicPr>
          <p:nvPr/>
        </p:nvPicPr>
        <p:blipFill>
          <a:blip r:embed="rId8"/>
          <a:stretch>
            <a:fillRect/>
          </a:stretch>
        </p:blipFill>
        <p:spPr>
          <a:xfrm>
            <a:off x="8958805" y="1038162"/>
            <a:ext cx="1660855" cy="465040"/>
          </a:xfrm>
          <a:prstGeom prst="rect">
            <a:avLst/>
          </a:prstGeom>
        </p:spPr>
      </p:pic>
      <p:pic>
        <p:nvPicPr>
          <p:cNvPr id="9" name="Picture 8">
            <a:extLst>
              <a:ext uri="{FF2B5EF4-FFF2-40B4-BE49-F238E27FC236}">
                <a16:creationId xmlns:a16="http://schemas.microsoft.com/office/drawing/2014/main" id="{4FD7A1D4-937B-2641-9A0D-88350B370A65}"/>
              </a:ext>
            </a:extLst>
          </p:cNvPr>
          <p:cNvPicPr>
            <a:picLocks noChangeAspect="1"/>
          </p:cNvPicPr>
          <p:nvPr/>
        </p:nvPicPr>
        <p:blipFill>
          <a:blip r:embed="rId9"/>
          <a:stretch>
            <a:fillRect/>
          </a:stretch>
        </p:blipFill>
        <p:spPr>
          <a:xfrm>
            <a:off x="2536543" y="1558611"/>
            <a:ext cx="1854887" cy="983090"/>
          </a:xfrm>
          <a:prstGeom prst="rect">
            <a:avLst/>
          </a:prstGeom>
        </p:spPr>
      </p:pic>
      <p:pic>
        <p:nvPicPr>
          <p:cNvPr id="10" name="Picture 9">
            <a:extLst>
              <a:ext uri="{FF2B5EF4-FFF2-40B4-BE49-F238E27FC236}">
                <a16:creationId xmlns:a16="http://schemas.microsoft.com/office/drawing/2014/main" id="{F58373A0-BAC3-FF46-BEF4-D0AFD58B2701}"/>
              </a:ext>
            </a:extLst>
          </p:cNvPr>
          <p:cNvPicPr>
            <a:picLocks noChangeAspect="1"/>
          </p:cNvPicPr>
          <p:nvPr/>
        </p:nvPicPr>
        <p:blipFill>
          <a:blip r:embed="rId10"/>
          <a:stretch>
            <a:fillRect/>
          </a:stretch>
        </p:blipFill>
        <p:spPr>
          <a:xfrm>
            <a:off x="4868050" y="1891217"/>
            <a:ext cx="2455900" cy="499086"/>
          </a:xfrm>
          <a:prstGeom prst="rect">
            <a:avLst/>
          </a:prstGeom>
        </p:spPr>
      </p:pic>
      <p:sp>
        <p:nvSpPr>
          <p:cNvPr id="12" name="TextBox 11">
            <a:extLst>
              <a:ext uri="{FF2B5EF4-FFF2-40B4-BE49-F238E27FC236}">
                <a16:creationId xmlns:a16="http://schemas.microsoft.com/office/drawing/2014/main" id="{239B60A7-FF68-A347-97C2-81CE27CD0840}"/>
              </a:ext>
            </a:extLst>
          </p:cNvPr>
          <p:cNvSpPr txBox="1"/>
          <p:nvPr/>
        </p:nvSpPr>
        <p:spPr>
          <a:xfrm>
            <a:off x="2079007" y="202168"/>
            <a:ext cx="5965751"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Our Customers and Their Success Stories</a:t>
            </a:r>
          </a:p>
        </p:txBody>
      </p:sp>
      <p:sp>
        <p:nvSpPr>
          <p:cNvPr id="11" name="TextBox 10">
            <a:extLst>
              <a:ext uri="{FF2B5EF4-FFF2-40B4-BE49-F238E27FC236}">
                <a16:creationId xmlns:a16="http://schemas.microsoft.com/office/drawing/2014/main" id="{D3AD03AC-508E-4F00-923C-F55FB4DBE4C1}"/>
              </a:ext>
            </a:extLst>
          </p:cNvPr>
          <p:cNvSpPr txBox="1"/>
          <p:nvPr/>
        </p:nvSpPr>
        <p:spPr>
          <a:xfrm>
            <a:off x="792538" y="3210934"/>
            <a:ext cx="10953025" cy="3416320"/>
          </a:xfrm>
          <a:prstGeom prst="rect">
            <a:avLst/>
          </a:prstGeom>
          <a:noFill/>
        </p:spPr>
        <p:txBody>
          <a:bodyPr wrap="square" rtlCol="0">
            <a:spAutoFit/>
          </a:bodyPr>
          <a:lstStyle/>
          <a:p>
            <a:r>
              <a:rPr lang="en-US" dirty="0"/>
              <a:t>Each of our customers works with us to define what a successful program looks like for their organization. </a:t>
            </a:r>
          </a:p>
          <a:p>
            <a:r>
              <a:rPr lang="en-US" dirty="0"/>
              <a:t>Some of the most common metrics include:</a:t>
            </a:r>
          </a:p>
          <a:p>
            <a:endParaRPr lang="en-US" dirty="0"/>
          </a:p>
          <a:p>
            <a:pPr marL="285750" indent="-285750">
              <a:buFont typeface="Wingdings" panose="05000000000000000000" pitchFamily="2" charset="2"/>
              <a:buChar char="Ø"/>
            </a:pPr>
            <a:r>
              <a:rPr lang="en-US" dirty="0"/>
              <a:t>Increase top line revenue results</a:t>
            </a:r>
          </a:p>
          <a:p>
            <a:pPr marL="285750" indent="-285750">
              <a:buFont typeface="Wingdings" panose="05000000000000000000" pitchFamily="2" charset="2"/>
              <a:buChar char="Ø"/>
            </a:pPr>
            <a:r>
              <a:rPr lang="en-US" dirty="0"/>
              <a:t>Improve margins</a:t>
            </a:r>
          </a:p>
          <a:p>
            <a:pPr marL="285750" indent="-285750">
              <a:buFont typeface="Wingdings" panose="05000000000000000000" pitchFamily="2" charset="2"/>
              <a:buChar char="Ø"/>
            </a:pPr>
            <a:r>
              <a:rPr lang="en-US" dirty="0"/>
              <a:t>Increase the quality of opportunities in the pipeline</a:t>
            </a:r>
          </a:p>
          <a:p>
            <a:pPr marL="285750" indent="-285750">
              <a:buFont typeface="Wingdings" panose="05000000000000000000" pitchFamily="2" charset="2"/>
              <a:buChar char="Ø"/>
            </a:pPr>
            <a:r>
              <a:rPr lang="en-US" dirty="0"/>
              <a:t>Increase the overall revenue in the pipeline</a:t>
            </a:r>
          </a:p>
          <a:p>
            <a:pPr marL="285750" indent="-285750">
              <a:buFont typeface="Wingdings" panose="05000000000000000000" pitchFamily="2" charset="2"/>
              <a:buChar char="Ø"/>
            </a:pPr>
            <a:r>
              <a:rPr lang="en-US" dirty="0"/>
              <a:t>Decrease the ramp up time of new hires</a:t>
            </a:r>
          </a:p>
          <a:p>
            <a:pPr marL="285750" indent="-285750">
              <a:buFont typeface="Wingdings" panose="05000000000000000000" pitchFamily="2" charset="2"/>
              <a:buChar char="Ø"/>
            </a:pPr>
            <a:r>
              <a:rPr lang="en-US" dirty="0"/>
              <a:t>Reduce SGA (Selling expense)</a:t>
            </a:r>
          </a:p>
          <a:p>
            <a:pPr marL="285750" indent="-285750">
              <a:buFont typeface="Wingdings" panose="05000000000000000000" pitchFamily="2" charset="2"/>
              <a:buChar char="Ø"/>
            </a:pPr>
            <a:endParaRPr lang="en-US" dirty="0"/>
          </a:p>
          <a:p>
            <a:r>
              <a:rPr lang="en-US" dirty="0"/>
              <a:t>Specific results will be provided on request to maintain the confidential disclosures with customers </a:t>
            </a:r>
          </a:p>
          <a:p>
            <a:endParaRPr lang="en-US" dirty="0"/>
          </a:p>
        </p:txBody>
      </p:sp>
    </p:spTree>
    <p:extLst>
      <p:ext uri="{BB962C8B-B14F-4D97-AF65-F5344CB8AC3E}">
        <p14:creationId xmlns:p14="http://schemas.microsoft.com/office/powerpoint/2010/main" val="3402155603"/>
      </p:ext>
    </p:extLst>
  </p:cSld>
  <p:clrMapOvr>
    <a:masterClrMapping/>
  </p:clrMapOvr>
</p:sld>
</file>

<file path=ppt/theme/theme1.xml><?xml version="1.0" encoding="utf-8"?>
<a:theme xmlns:a="http://schemas.openxmlformats.org/drawingml/2006/main" name="150209_3M_PPTTemplate_v7">
  <a:themeElements>
    <a:clrScheme name="TRIFECTA 06 LtBlue_Blue_DkBlue">
      <a:dk1>
        <a:sysClr val="windowText" lastClr="000000"/>
      </a:dk1>
      <a:lt1>
        <a:srgbClr val="FFFFFF"/>
      </a:lt1>
      <a:dk2>
        <a:srgbClr val="A8A8A8"/>
      </a:dk2>
      <a:lt2>
        <a:srgbClr val="595959"/>
      </a:lt2>
      <a:accent1>
        <a:srgbClr val="00C8E6"/>
      </a:accent1>
      <a:accent2>
        <a:srgbClr val="003CE6"/>
      </a:accent2>
      <a:accent3>
        <a:srgbClr val="1E1E96"/>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2.xml><?xml version="1.0" encoding="utf-8"?>
<a:theme xmlns:a="http://schemas.openxmlformats.org/drawingml/2006/main" name="1_150209_3M_PPTTemplate_v7">
  <a:themeElements>
    <a:clrScheme name="TRIFECTA 15 Red_Orng_LtOrng-A">
      <a:dk1>
        <a:sysClr val="windowText" lastClr="000000"/>
      </a:dk1>
      <a:lt1>
        <a:srgbClr val="FFFFFF"/>
      </a:lt1>
      <a:dk2>
        <a:srgbClr val="A8A8A8"/>
      </a:dk2>
      <a:lt2>
        <a:srgbClr val="595959"/>
      </a:lt2>
      <a:accent1>
        <a:srgbClr val="FF0000"/>
      </a:accent1>
      <a:accent2>
        <a:srgbClr val="F5821E"/>
      </a:accent2>
      <a:accent3>
        <a:srgbClr val="FAAA19"/>
      </a:accent3>
      <a:accent4>
        <a:srgbClr val="1E1E96"/>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M">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mn-lt"/>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txDef>
      <a:spPr>
        <a:noFill/>
      </a:spPr>
      <a:bodyPr wrap="square" rtlCol="0">
        <a:noAutofit/>
      </a:bodyPr>
      <a:lstStyle>
        <a:defPPr>
          <a:defRPr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08080"/>
        </a:lt2>
        <a:accent1>
          <a:srgbClr val="0068B1"/>
        </a:accent1>
        <a:accent2>
          <a:srgbClr val="7C9DCC"/>
        </a:accent2>
        <a:accent3>
          <a:srgbClr val="FFFFFF"/>
        </a:accent3>
        <a:accent4>
          <a:srgbClr val="000000"/>
        </a:accent4>
        <a:accent5>
          <a:srgbClr val="AAB9D5"/>
        </a:accent5>
        <a:accent6>
          <a:srgbClr val="708EB9"/>
        </a:accent6>
        <a:hlink>
          <a:srgbClr val="FF9933"/>
        </a:hlink>
        <a:folHlink>
          <a:srgbClr val="EEF3A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150209_3M_PPTTemplate_v7">
  <a:themeElements>
    <a:clrScheme name="TRIFECTA 06 LtBlue_Blue_DkBlue">
      <a:dk1>
        <a:sysClr val="windowText" lastClr="000000"/>
      </a:dk1>
      <a:lt1>
        <a:srgbClr val="FFFFFF"/>
      </a:lt1>
      <a:dk2>
        <a:srgbClr val="A8A8A8"/>
      </a:dk2>
      <a:lt2>
        <a:srgbClr val="595959"/>
      </a:lt2>
      <a:accent1>
        <a:srgbClr val="00C8E6"/>
      </a:accent1>
      <a:accent2>
        <a:srgbClr val="1E1E96"/>
      </a:accent2>
      <a:accent3>
        <a:srgbClr val="003CE6"/>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6.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326</Words>
  <Application>Microsoft Office PowerPoint</Application>
  <PresentationFormat>Widescreen</PresentationFormat>
  <Paragraphs>36</Paragraphs>
  <Slides>3</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vt:i4>
      </vt:variant>
    </vt:vector>
  </HeadingPairs>
  <TitlesOfParts>
    <vt:vector size="16" baseType="lpstr">
      <vt:lpstr>3M Circular TT Bold</vt:lpstr>
      <vt:lpstr>3M Circular TT Book</vt:lpstr>
      <vt:lpstr>3M Circular TT Light</vt:lpstr>
      <vt:lpstr>Arial</vt:lpstr>
      <vt:lpstr>Arial Black</vt:lpstr>
      <vt:lpstr>Arial Narrow</vt:lpstr>
      <vt:lpstr>Calibri</vt:lpstr>
      <vt:lpstr>Wingdings</vt:lpstr>
      <vt:lpstr>150209_3M_PPTTemplate_v7</vt:lpstr>
      <vt:lpstr>1_150209_3M_PPTTemplate_v7</vt:lpstr>
      <vt:lpstr>blank</vt:lpstr>
      <vt:lpstr>Office Theme</vt:lpstr>
      <vt:lpstr>5_150209_3M_PPTTemplate_v7</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brand.3M.com</dc:description>
  <cp:lastModifiedBy/>
  <cp:revision>1</cp:revision>
  <dcterms:created xsi:type="dcterms:W3CDTF">2016-01-15T23:16:09Z</dcterms:created>
  <dcterms:modified xsi:type="dcterms:W3CDTF">2020-01-29T14:47:28Z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ies>
</file>